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5"/>
  </p:notesMasterIdLst>
  <p:sldIdLst>
    <p:sldId id="256" r:id="rId2"/>
    <p:sldId id="270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83718" autoAdjust="0"/>
  </p:normalViewPr>
  <p:slideViewPr>
    <p:cSldViewPr snapToGrid="0">
      <p:cViewPr>
        <p:scale>
          <a:sx n="59" d="100"/>
          <a:sy n="59" d="100"/>
        </p:scale>
        <p:origin x="-132" y="6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EoMT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model on iOS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27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1D89-421D-20CC-6D5F-47FC8C6A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0BEB-8E46-868C-99E7-95D8BC5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 및 진행사항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E4903-A5AB-F7E3-2412-5136BFF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DA4B2-EC6E-F008-6710-245906C12FE5}"/>
              </a:ext>
            </a:extLst>
          </p:cNvPr>
          <p:cNvSpPr txBox="1"/>
          <p:nvPr/>
        </p:nvSpPr>
        <p:spPr>
          <a:xfrm>
            <a:off x="620486" y="1143000"/>
            <a:ext cx="96665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2000" b="1" dirty="0"/>
              <a:t>목표</a:t>
            </a:r>
            <a:r>
              <a:rPr lang="en-US" altLang="ko-KR" sz="2000" b="1" dirty="0"/>
              <a:t>: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iOS </a:t>
            </a:r>
            <a:r>
              <a:rPr lang="ko-KR" altLang="en-US" dirty="0"/>
              <a:t>환경에서 </a:t>
            </a:r>
            <a:r>
              <a:rPr lang="en-US" altLang="ko-KR" dirty="0"/>
              <a:t>panoptic segmentation</a:t>
            </a:r>
            <a:r>
              <a:rPr lang="ko-KR" altLang="en-US" dirty="0"/>
              <a:t>이 가능한 </a:t>
            </a: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모델 최적화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진행사항</a:t>
            </a:r>
            <a:r>
              <a:rPr lang="en-US" altLang="ko-KR" sz="2000" b="1" dirty="0"/>
              <a:t>: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모델을 </a:t>
            </a:r>
            <a:r>
              <a:rPr lang="en-US" altLang="ko-KR" dirty="0"/>
              <a:t>Core ML </a:t>
            </a:r>
            <a:r>
              <a:rPr lang="ko-KR" altLang="en-US" dirty="0"/>
              <a:t>형식으로 변환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Core ML: Apple </a:t>
            </a:r>
            <a:r>
              <a:rPr lang="ko-KR" altLang="en-US" dirty="0"/>
              <a:t>기기에서 </a:t>
            </a:r>
            <a:r>
              <a:rPr lang="en-US" altLang="ko-KR" dirty="0"/>
              <a:t>ML </a:t>
            </a:r>
            <a:r>
              <a:rPr lang="ko-KR" altLang="en-US" dirty="0"/>
              <a:t>모델을 쉽게 실행할 수 있는 프레임워크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iPhone 13 </a:t>
            </a:r>
            <a:r>
              <a:rPr lang="ko-KR" altLang="en-US" dirty="0"/>
              <a:t>에서 모델 추론 결과 확인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러닝 타임</a:t>
            </a:r>
            <a:r>
              <a:rPr lang="en-US" altLang="ko-KR" dirty="0"/>
              <a:t>:</a:t>
            </a:r>
            <a:r>
              <a:rPr lang="ko-KR" altLang="en-US" dirty="0"/>
              <a:t> 최대 약 </a:t>
            </a:r>
            <a:r>
              <a:rPr lang="en-US" altLang="ko-KR" dirty="0"/>
              <a:t>3</a:t>
            </a:r>
            <a:r>
              <a:rPr lang="ko-KR" altLang="en-US" dirty="0"/>
              <a:t>분 </a:t>
            </a:r>
            <a:r>
              <a:rPr lang="en-US" altLang="ko-KR" dirty="0"/>
              <a:t>-&gt; </a:t>
            </a:r>
            <a:r>
              <a:rPr lang="ko-KR" altLang="en-US" dirty="0"/>
              <a:t>딜레이 원인 확인 필요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1ECE-65A9-822D-E974-BF5A422B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08D-D7B9-61AB-1AB7-7F38DE3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41E0B-3481-B36A-9A3B-29E88375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E7198-0124-96F4-1A9C-D266FD42C7F4}"/>
              </a:ext>
            </a:extLst>
          </p:cNvPr>
          <p:cNvSpPr txBox="1"/>
          <p:nvPr/>
        </p:nvSpPr>
        <p:spPr>
          <a:xfrm>
            <a:off x="812103" y="1030661"/>
            <a:ext cx="9187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 eomt_small_640_2x   (resolution: 640, epoch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Device: iphone13 – A15 Bionic Chip</a:t>
            </a:r>
          </a:p>
          <a:p>
            <a:r>
              <a:rPr lang="en-US" altLang="ko-KR" dirty="0"/>
              <a:t>Computing</a:t>
            </a:r>
            <a:r>
              <a:rPr lang="ko-KR" altLang="en-US" dirty="0"/>
              <a:t> </a:t>
            </a:r>
            <a:r>
              <a:rPr lang="en-US" altLang="ko-KR" dirty="0"/>
              <a:t>unit</a:t>
            </a:r>
            <a:r>
              <a:rPr lang="ko-KR" altLang="en-US" dirty="0"/>
              <a:t> </a:t>
            </a:r>
            <a:r>
              <a:rPr lang="en-US" altLang="ko-KR" dirty="0"/>
              <a:t>option:</a:t>
            </a:r>
            <a:r>
              <a:rPr lang="ko-KR" altLang="en-US" dirty="0"/>
              <a:t> </a:t>
            </a:r>
            <a:r>
              <a:rPr lang="en-US" altLang="ko-KR" dirty="0"/>
              <a:t>all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cpu+gpu+neural</a:t>
            </a:r>
            <a:r>
              <a:rPr lang="en-US" altLang="ko-KR" dirty="0"/>
              <a:t> engine)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4CCEF7-A072-A602-205F-DC55E8506B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56" b="28444"/>
          <a:stretch>
            <a:fillRect/>
          </a:stretch>
        </p:blipFill>
        <p:spPr>
          <a:xfrm>
            <a:off x="4266557" y="3307128"/>
            <a:ext cx="3330040" cy="24021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C57354-B085-C7E4-C723-F60D09CF3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910" b="33758"/>
          <a:stretch>
            <a:fillRect/>
          </a:stretch>
        </p:blipFill>
        <p:spPr>
          <a:xfrm>
            <a:off x="8217433" y="3307128"/>
            <a:ext cx="3330041" cy="240213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A91BC-25D6-A2D0-B4B7-B9230C78CD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972" b="34002"/>
          <a:stretch>
            <a:fillRect/>
          </a:stretch>
        </p:blipFill>
        <p:spPr>
          <a:xfrm>
            <a:off x="476741" y="3221414"/>
            <a:ext cx="3168981" cy="24021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37FE64-861A-722A-A788-0079B726BB42}"/>
              </a:ext>
            </a:extLst>
          </p:cNvPr>
          <p:cNvSpPr txBox="1"/>
          <p:nvPr/>
        </p:nvSpPr>
        <p:spPr>
          <a:xfrm>
            <a:off x="5548722" y="291214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image2</a:t>
            </a:r>
            <a:endParaRPr lang="ko-KR" altLang="en-US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3833E-FFA1-2513-07BF-6E5B3216696B}"/>
              </a:ext>
            </a:extLst>
          </p:cNvPr>
          <p:cNvSpPr txBox="1"/>
          <p:nvPr/>
        </p:nvSpPr>
        <p:spPr>
          <a:xfrm>
            <a:off x="1696860" y="2910819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image1</a:t>
            </a:r>
            <a:endParaRPr lang="ko-KR" altLang="en-US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458C2B-99D2-383A-0A3A-F6F5A441F9F3}"/>
              </a:ext>
            </a:extLst>
          </p:cNvPr>
          <p:cNvSpPr txBox="1"/>
          <p:nvPr/>
        </p:nvSpPr>
        <p:spPr>
          <a:xfrm>
            <a:off x="9385297" y="291214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image3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1597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3617</TotalTime>
  <Words>115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EoMT model on iOS</vt:lpstr>
      <vt:lpstr>목표 및 진행사항</vt:lpstr>
      <vt:lpstr>EoMT Model 추론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1276</cp:revision>
  <dcterms:created xsi:type="dcterms:W3CDTF">2023-03-06T16:32:37Z</dcterms:created>
  <dcterms:modified xsi:type="dcterms:W3CDTF">2025-08-26T14:26:36Z</dcterms:modified>
</cp:coreProperties>
</file>