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  <a:srgbClr val="0066CC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6" autoAdjust="0"/>
    <p:restoredTop sz="83718" autoAdjust="0"/>
  </p:normalViewPr>
  <p:slideViewPr>
    <p:cSldViewPr snapToGrid="0">
      <p:cViewPr>
        <p:scale>
          <a:sx n="78" d="100"/>
          <a:sy n="78" d="100"/>
        </p:scale>
        <p:origin x="7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7999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1" y="-180676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242315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EoMT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model on iOS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9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01D89-421D-20CC-6D5F-47FC8C6A5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0BEB-8E46-868C-99E7-95D8BC5B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목표 및 진행사항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E4903-A5AB-F7E3-2412-5136BFF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DA4B2-EC6E-F008-6710-245906C12FE5}"/>
              </a:ext>
            </a:extLst>
          </p:cNvPr>
          <p:cNvSpPr txBox="1"/>
          <p:nvPr/>
        </p:nvSpPr>
        <p:spPr>
          <a:xfrm>
            <a:off x="620486" y="1143000"/>
            <a:ext cx="9666514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2000" b="1" dirty="0"/>
              <a:t>목표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iOS </a:t>
            </a:r>
            <a:r>
              <a:rPr lang="ko-KR" altLang="en-US" dirty="0"/>
              <a:t>환경에서 </a:t>
            </a:r>
            <a:r>
              <a:rPr lang="en-US" altLang="ko-KR" dirty="0"/>
              <a:t>panoptic segmentation</a:t>
            </a:r>
            <a:r>
              <a:rPr lang="ko-KR" altLang="en-US" dirty="0"/>
              <a:t>이 가능한 </a:t>
            </a:r>
            <a:r>
              <a:rPr lang="en-US" altLang="ko-KR" dirty="0" err="1"/>
              <a:t>EoMT</a:t>
            </a:r>
            <a:r>
              <a:rPr lang="en-US" altLang="ko-KR" dirty="0"/>
              <a:t> </a:t>
            </a:r>
            <a:r>
              <a:rPr lang="ko-KR" altLang="en-US" dirty="0"/>
              <a:t>모델 최적화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Panoptic segmentation:</a:t>
            </a:r>
            <a:r>
              <a:rPr lang="ko-KR" altLang="en-US" sz="1400" dirty="0"/>
              <a:t> 어떤 사물인지</a:t>
            </a:r>
            <a:r>
              <a:rPr lang="en-US" altLang="ko-KR" sz="1400" dirty="0"/>
              <a:t>, </a:t>
            </a:r>
            <a:r>
              <a:rPr lang="ko-KR" altLang="en-US" sz="1400" dirty="0"/>
              <a:t>개별 객체인지를 동시에 구분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진행사항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 후처리에서 중복된 연산 제거 </a:t>
            </a:r>
            <a:r>
              <a:rPr lang="en-US" altLang="ko-KR" dirty="0"/>
              <a:t>– </a:t>
            </a:r>
            <a:r>
              <a:rPr lang="ko-KR" altLang="en-US" dirty="0"/>
              <a:t>전체 소요 시간 감소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COCO </a:t>
            </a:r>
            <a:r>
              <a:rPr lang="ko-KR" altLang="en-US" dirty="0"/>
              <a:t>데이터셋 추론 소요 시간</a:t>
            </a:r>
            <a:r>
              <a:rPr lang="en-US" altLang="ko-KR" dirty="0"/>
              <a:t>: </a:t>
            </a:r>
            <a:r>
              <a:rPr lang="ko-KR" altLang="en-US" dirty="0"/>
              <a:t>이미지 당 약 </a:t>
            </a:r>
            <a:r>
              <a:rPr lang="en-US" altLang="ko-KR" dirty="0"/>
              <a:t>0.3s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To Do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→ Panoptic Quality(PQ), </a:t>
            </a:r>
            <a:r>
              <a:rPr lang="en-US" altLang="ko-KR" dirty="0" err="1"/>
              <a:t>mIoU</a:t>
            </a:r>
            <a:r>
              <a:rPr lang="en-US" altLang="ko-KR" dirty="0"/>
              <a:t> </a:t>
            </a:r>
            <a:r>
              <a:rPr lang="ko-KR" altLang="en-US" dirty="0"/>
              <a:t>등의 추가 지표 적용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→ </a:t>
            </a:r>
            <a:r>
              <a:rPr lang="ko-KR" altLang="en-US" dirty="0"/>
              <a:t>양자화 적용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sz="2400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67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1ECE-65A9-822D-E974-BF5A422B4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208D-D7B9-61AB-1AB7-7F38DE3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EoMT</a:t>
            </a:r>
            <a:r>
              <a:rPr lang="en-US" altLang="ko-KR" dirty="0"/>
              <a:t> Model </a:t>
            </a:r>
            <a:r>
              <a:rPr lang="ko-KR" altLang="en-US" dirty="0"/>
              <a:t>추론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41E0B-3481-B36A-9A3B-29E88375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E7198-0124-96F4-1A9C-D266FD42C7F4}"/>
              </a:ext>
            </a:extLst>
          </p:cNvPr>
          <p:cNvSpPr txBox="1"/>
          <p:nvPr/>
        </p:nvSpPr>
        <p:spPr>
          <a:xfrm>
            <a:off x="812103" y="1030661"/>
            <a:ext cx="9187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 eomt_small_640_2x   (resolution: 640, epoch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COCO </a:t>
            </a:r>
            <a:r>
              <a:rPr lang="en-US" altLang="ko-KR" dirty="0" err="1"/>
              <a:t>val</a:t>
            </a:r>
            <a:r>
              <a:rPr lang="en-US" altLang="ko-KR" dirty="0"/>
              <a:t> 2017 dataset –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개의 이미지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9E34FC-B5A6-B5CB-D452-01D07EA56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9" b="11446"/>
          <a:stretch>
            <a:fillRect/>
          </a:stretch>
        </p:blipFill>
        <p:spPr>
          <a:xfrm>
            <a:off x="7292786" y="2675046"/>
            <a:ext cx="2309051" cy="37629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9CD2C4-844C-D499-63CC-D3447913F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"/>
          <a:stretch>
            <a:fillRect/>
          </a:stretch>
        </p:blipFill>
        <p:spPr>
          <a:xfrm>
            <a:off x="2554245" y="2775976"/>
            <a:ext cx="2344971" cy="28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7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3675</TotalTime>
  <Words>109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EoMT model on iOS</vt:lpstr>
      <vt:lpstr>목표 및 진행사항</vt:lpstr>
      <vt:lpstr>EoMT Model 추론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1287</cp:revision>
  <dcterms:created xsi:type="dcterms:W3CDTF">2023-03-06T16:32:37Z</dcterms:created>
  <dcterms:modified xsi:type="dcterms:W3CDTF">2025-09-01T14:03:35Z</dcterms:modified>
</cp:coreProperties>
</file>