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74" r:id="rId3"/>
    <p:sldId id="279" r:id="rId4"/>
    <p:sldId id="287" r:id="rId5"/>
    <p:sldId id="288" r:id="rId6"/>
    <p:sldId id="289" r:id="rId7"/>
    <p:sldId id="294" r:id="rId8"/>
    <p:sldId id="292" r:id="rId9"/>
    <p:sldId id="293" r:id="rId10"/>
    <p:sldId id="295" r:id="rId11"/>
    <p:sldId id="296" r:id="rId12"/>
    <p:sldId id="297" r:id="rId13"/>
    <p:sldId id="298" r:id="rId14"/>
    <p:sldId id="2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C599C-F2E9-4911-9190-242626898C74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2BAB5-D277-44E4-A16C-ADF8C2940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18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2BAB5-D277-44E4-A16C-ADF8C294058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64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947CE-1303-6C6C-9158-3687DBB17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2DF3D3-FA3F-662E-B542-8E4DF2BFD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B465D8-5EDD-AD94-D1C9-6CFD8BC6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D5C8F-B257-FA19-E5B7-C7F82DBD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7DFE9-3547-4592-C2F0-2CF4F3CA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66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25875-00C1-C8C8-3E0E-6449AED6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092FC-947D-A814-FCB3-79E4DE54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B5605-71DE-B48F-8A55-C76114F2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97348-FCFB-AEE9-B7B1-FE1BEB28C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56CD-526F-9F7C-E5E1-23410AE6C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01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081415-2B45-935E-EDCC-C5A2B6BF8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FB1877-6FC4-418E-F8DA-EF00D2602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13F6-8F21-CBF3-5465-7C95EC43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B130D-193F-A8C0-ACC5-14D3660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0E431-8DF3-D411-5A2E-2A44D883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25EB8-96BB-94F8-CB17-8A4AAFC4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266F9-5F1C-32CA-C66E-0008D73C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EC45B-DE9D-5774-6034-649877A3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F06DD-76A5-1451-508A-CA9E5E91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52E10-8A28-68B1-B1C1-FF913443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8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E9399-1BF2-F65C-EA9C-4F81F4CA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96772-6BE3-F0D3-D8D8-13FA28CE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5EA4D-5F7F-5542-9374-D44E154E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0BD45-FD8E-11CF-47B0-8BF5093C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624A4-D124-ED22-B360-3391E962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48F8A-A27D-F938-D098-89421396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60E17-4550-DD76-2941-9146CF52F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D4919B-0A86-41D1-AEDE-7BFAAE36C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D05928-DAED-1FDC-8D35-BBBCFB6A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061008-D1A5-8F72-E5F5-B6208548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86ABC3-619C-80BD-5C41-AAA90DC2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5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26761-7ABB-B916-160F-0FA6D63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C021A-EDE5-9CC2-9134-5CD2479A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B86E0-71AF-B5C5-C2CC-6906B95A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4FA079-2AE1-D29A-809A-6089160E4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EC4F0-F4B7-A1D7-7EB0-1EBF8CA00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96D2F-8DF3-B91D-6296-1C00E5BB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8E03B-D612-8A98-EE4B-C735349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3BF2E6-2662-3B8D-942C-0DE062F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737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866C7-AB84-4F0F-C18A-8EBC694F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2B84F-C613-07CF-31ED-70BEFE8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3EEAB3-F6FB-8C35-C973-B36BF90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0243E-50B9-70BE-10F5-A14AFCEF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B27641-0980-772B-6502-C3D3B029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55A2A-2613-B0F5-AEA9-C0D28794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B0BB7-480A-B25C-1532-258BEB7C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86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4D151-C445-D2F7-09FB-E4B11850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CA6F8-714A-9139-31B8-61F33711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BDA26-43D7-E694-810B-1DCF2149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7F27E-E693-C04B-C3F3-1216FAE1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855CE-3E40-90C6-8BD2-7853E754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9590E-CAFF-A735-EAEF-E7FAF66C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79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BC9D0-DA8F-61D3-6265-41A5F657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58E80A-56B0-7ABA-891E-B1B1416F0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15E7C8-CC8F-F67E-894D-FE8058E68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4AA11-4CAE-B5A3-A918-15A2D658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2B5C0-FDFA-9D27-824D-775007C7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A8E784-9B85-53E0-5E98-EEF0E69D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6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729C78-DDD6-0013-2E66-566FB11E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EAB15C-71D7-B7DA-CD4E-973894EFD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58C7-8DD0-91A9-F0F7-D0EBA92BA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A5B11-1190-496B-A53B-800D82008AA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B8F2B-8AAA-22D2-A67C-CC6FEFBE1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55279-D3B8-1CBC-EE81-99A96BC6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1CD4F-C271-4DED-AF0A-C023859885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71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>
            <a:off x="8072210" y="4899420"/>
            <a:ext cx="45719" cy="877174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35283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565533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b="1" dirty="0">
                <a:solidFill>
                  <a:schemeClr val="bg1"/>
                </a:solidFill>
              </a:rPr>
              <a:t>QUANTIZATION(PART1)</a:t>
            </a:r>
            <a:endParaRPr kumimoji="1" lang="en-US" altLang="ko-KR" sz="11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DF0FD0-AE43-D8BA-6949-09B3ADA5D125}"/>
              </a:ext>
            </a:extLst>
          </p:cNvPr>
          <p:cNvSpPr>
            <a:spLocks noGrp="1"/>
          </p:cNvSpPr>
          <p:nvPr/>
        </p:nvSpPr>
        <p:spPr>
          <a:xfrm>
            <a:off x="10128069" y="1936813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2024</a:t>
            </a:r>
            <a:r>
              <a:rPr lang="ko-KR" altLang="en-US" sz="2000" b="1" dirty="0">
                <a:solidFill>
                  <a:srgbClr val="002C62"/>
                </a:solidFill>
              </a:rPr>
              <a:t>년 </a:t>
            </a:r>
            <a:r>
              <a:rPr lang="en-US" altLang="ko-KR" sz="2000" b="1" dirty="0">
                <a:solidFill>
                  <a:srgbClr val="002C62"/>
                </a:solidFill>
              </a:rPr>
              <a:t>7</a:t>
            </a:r>
            <a:r>
              <a:rPr lang="ko-KR" altLang="en-US" sz="2000" b="1" dirty="0">
                <a:solidFill>
                  <a:srgbClr val="002C62"/>
                </a:solidFill>
              </a:rPr>
              <a:t>월 </a:t>
            </a:r>
            <a:r>
              <a:rPr lang="en-US" altLang="ko-KR" sz="2000" b="1" dirty="0">
                <a:solidFill>
                  <a:srgbClr val="002C62"/>
                </a:solidFill>
              </a:rPr>
              <a:t>17</a:t>
            </a:r>
            <a:r>
              <a:rPr lang="ko-KR" altLang="en-US" sz="2000" b="1" dirty="0">
                <a:solidFill>
                  <a:srgbClr val="002C62"/>
                </a:solidFill>
              </a:rPr>
              <a:t>일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CF33964C-3655-DCC2-96B2-C25D1ECD2A05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B815133</a:t>
            </a:r>
            <a:r>
              <a:rPr lang="ko-KR" altLang="en-US" sz="2000" b="1" dirty="0">
                <a:solidFill>
                  <a:srgbClr val="002C62"/>
                </a:solidFill>
              </a:rPr>
              <a:t> 이성현</a:t>
            </a:r>
            <a:endParaRPr lang="en-US" altLang="ko-KR" sz="20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FC848-DD33-37A9-94B7-7FAF47F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1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Scale of Linear Quantization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85428D-21EE-2980-D1BB-E9B6EF56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71" y="1439677"/>
            <a:ext cx="8652627" cy="35984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4A684E-AB34-ED70-B289-23DBF455F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471" y="4124298"/>
            <a:ext cx="2113435" cy="1103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AF2308-DEFE-C976-60C3-A9CB0DF74AD5}"/>
                  </a:ext>
                </a:extLst>
              </p:cNvPr>
              <p:cNvSpPr txBox="1"/>
              <p:nvPr/>
            </p:nvSpPr>
            <p:spPr>
              <a:xfrm>
                <a:off x="1212471" y="5341106"/>
                <a:ext cx="88660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값들은 알고 있는 상태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S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Floating-point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AF2308-DEFE-C976-60C3-A9CB0DF74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71" y="5341106"/>
                <a:ext cx="8866094" cy="646331"/>
              </a:xfrm>
              <a:prstGeom prst="rect">
                <a:avLst/>
              </a:prstGeom>
              <a:blipFill>
                <a:blip r:embed="rId4"/>
                <a:stretch>
                  <a:fillRect l="-481" t="-471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B35A21D-6EC1-6B35-E2F9-0192E6E7C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471" y="1147562"/>
            <a:ext cx="5512083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2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0FD3AE-CDF7-EBCC-D4AD-9BF41EF40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67" y="810023"/>
            <a:ext cx="9764239" cy="48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6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58120-93F7-AAD8-B3B9-01E15971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Zero point of Linear Quantization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74035B-E1CA-E258-E134-1E8650AC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17" y="1625894"/>
            <a:ext cx="8619791" cy="3681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78781-6692-7199-2C0D-0ECEAB898F39}"/>
              </a:ext>
            </a:extLst>
          </p:cNvPr>
          <p:cNvSpPr txBox="1"/>
          <p:nvPr/>
        </p:nvSpPr>
        <p:spPr>
          <a:xfrm>
            <a:off x="1237129" y="5307106"/>
            <a:ext cx="855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ko-KR" altLang="en-US" dirty="0"/>
              <a:t>는 이미 알고 있는 상태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</a:t>
            </a:r>
            <a:r>
              <a:rPr lang="ko-KR" altLang="en-US" dirty="0"/>
              <a:t>는 </a:t>
            </a:r>
            <a:r>
              <a:rPr lang="en-US" altLang="ko-KR" dirty="0"/>
              <a:t>integer</a:t>
            </a:r>
            <a:r>
              <a:rPr lang="ko-KR" altLang="en-US" dirty="0"/>
              <a:t>이고 </a:t>
            </a:r>
            <a:r>
              <a:rPr lang="en-US" altLang="ko-KR" dirty="0"/>
              <a:t>r=0</a:t>
            </a:r>
            <a:r>
              <a:rPr lang="ko-KR" altLang="en-US" dirty="0"/>
              <a:t>을 </a:t>
            </a:r>
            <a:r>
              <a:rPr lang="en-US" altLang="ko-KR" dirty="0"/>
              <a:t>mapping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141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A63FE-90B6-C922-030C-0DAA0180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Linear Quantized Matrix Multiplication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6CF659-E512-37D7-05A0-60FFF8D1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9" y="1469653"/>
            <a:ext cx="5833896" cy="13255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5FEF4-631E-64CB-7B76-68801CE56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99" y="4536140"/>
            <a:ext cx="5669999" cy="1584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6987D4-D90E-89C7-9460-EF5D443C8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56" y="2795216"/>
            <a:ext cx="6102664" cy="1505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F2379-F560-6433-ACD7-245200372D7B}"/>
                  </a:ext>
                </a:extLst>
              </p:cNvPr>
              <p:cNvSpPr txBox="1"/>
              <p:nvPr/>
            </p:nvSpPr>
            <p:spPr>
              <a:xfrm>
                <a:off x="6974541" y="1766047"/>
                <a:ext cx="5038165" cy="3015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𝑆𝑤𝑆𝑥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𝑆𝑦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/>
                  <a:t>라 하면</a:t>
                </a:r>
                <a:r>
                  <a:rPr lang="en-US" altLang="ko-KR" dirty="0"/>
                  <a:t>, 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M0​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int16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int32</a:t>
                </a:r>
                <a:r>
                  <a:rPr lang="ko-KR" altLang="en-US" dirty="0"/>
                  <a:t>와 같은 정수로 표현할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int32</a:t>
                </a:r>
                <a:r>
                  <a:rPr lang="ko-KR" altLang="en-US" dirty="0"/>
                  <a:t>를 사용한다면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사용하여 </a:t>
                </a:r>
                <a:r>
                  <a:rPr lang="en-US" altLang="ko-KR" dirty="0"/>
                  <a:t>M0</a:t>
                </a:r>
                <a:r>
                  <a:rPr lang="ko-KR" altLang="en-US" dirty="0"/>
                  <a:t>을 정수로 표현한다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그리고 </a:t>
                </a:r>
                <a:r>
                  <a:rPr lang="en-US" altLang="ko-KR" dirty="0"/>
                  <a:t>M0</a:t>
                </a:r>
                <a:r>
                  <a:rPr lang="ko-KR" altLang="en-US" dirty="0"/>
                  <a:t>의 최소값은 </a:t>
                </a:r>
                <a:r>
                  <a:rPr lang="en-US" altLang="ko-KR" dirty="0"/>
                  <a:t>0.5</a:t>
                </a:r>
                <a:r>
                  <a:rPr lang="ko-KR" altLang="en-US" dirty="0"/>
                  <a:t>이므로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ko-KR" altLang="en-US" dirty="0"/>
                  <a:t>이 최소값이 되므로 적어도 </a:t>
                </a:r>
                <a:r>
                  <a:rPr lang="en-US" altLang="ko-KR" dirty="0"/>
                  <a:t>30</a:t>
                </a:r>
                <a:r>
                  <a:rPr lang="ko-KR" altLang="en-US" dirty="0"/>
                  <a:t>비트의 상대적인 정밀도를 보인다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M0</a:t>
                </a:r>
                <a:r>
                  <a:rPr lang="ko-KR" altLang="en-US" dirty="0"/>
                  <a:t>을 곱하는 연산은 고정 소수점 곱셈으로 구현된다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4F2379-F560-6433-ACD7-245200372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541" y="1766047"/>
                <a:ext cx="5038165" cy="3015505"/>
              </a:xfrm>
              <a:prstGeom prst="rect">
                <a:avLst/>
              </a:prstGeom>
              <a:blipFill>
                <a:blip r:embed="rId5"/>
                <a:stretch>
                  <a:fillRect l="-726" r="-846" b="-2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946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97E893C-A359-7088-7EBB-2FE18EC8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24" y="393544"/>
            <a:ext cx="11088907" cy="539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1F2-41A4-57A9-F335-8CAE54B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목차</a:t>
            </a:r>
            <a:endParaRPr lang="en-US" altLang="ko-KR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F4D72-757D-6F71-E831-2A03E472E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2694735"/>
            <a:ext cx="10348144" cy="132556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Review the numeric data types(integers and floating point)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Two types of common neural network quantization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3CEF44-9698-66A0-EE08-63BB1986BC2E}"/>
              </a:ext>
            </a:extLst>
          </p:cNvPr>
          <p:cNvSpPr txBox="1"/>
          <p:nvPr/>
        </p:nvSpPr>
        <p:spPr>
          <a:xfrm>
            <a:off x="6400800" y="56308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9475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85DAC-874E-C0F6-94A8-037368A1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Numeric Data Types: Signed Integer</a:t>
            </a:r>
            <a:endParaRPr lang="ko-KR" altLang="en-US" sz="32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FB071AD-03D0-A0FF-2189-B6B478DC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0232"/>
            <a:ext cx="3769966" cy="11739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5B2C-FAEB-A94B-D498-91E8B5F36762}"/>
                  </a:ext>
                </a:extLst>
              </p:cNvPr>
              <p:cNvSpPr txBox="1"/>
              <p:nvPr/>
            </p:nvSpPr>
            <p:spPr>
              <a:xfrm>
                <a:off x="4545106" y="2061882"/>
                <a:ext cx="61497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Sign-Magnitude Representation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n-bit Range: [-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Both 000…00 and 100…00</a:t>
                </a:r>
                <a:r>
                  <a:rPr lang="ko-KR" altLang="en-US" b="0" dirty="0"/>
                  <a:t>는 </a:t>
                </a:r>
                <a:r>
                  <a:rPr lang="en-US" altLang="ko-KR" b="0" dirty="0"/>
                  <a:t>0</a:t>
                </a:r>
                <a:r>
                  <a:rPr lang="ko-KR" altLang="en-US" b="0" dirty="0"/>
                  <a:t>을 의미</a:t>
                </a: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A75B2C-FAEB-A94B-D498-91E8B5F36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06" y="2061882"/>
                <a:ext cx="6149788" cy="1200329"/>
              </a:xfrm>
              <a:prstGeom prst="rect">
                <a:avLst/>
              </a:prstGeom>
              <a:blipFill>
                <a:blip r:embed="rId3"/>
                <a:stretch>
                  <a:fillRect l="-893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9FA034C4-EFD0-0E6B-CFF5-227C7FC7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73" y="3503861"/>
            <a:ext cx="3700930" cy="1102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3AB4B-72FA-5B56-BE19-2D55BE600947}"/>
                  </a:ext>
                </a:extLst>
              </p:cNvPr>
              <p:cNvSpPr txBox="1"/>
              <p:nvPr/>
            </p:nvSpPr>
            <p:spPr>
              <a:xfrm>
                <a:off x="4616826" y="3455189"/>
                <a:ext cx="614978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2. Two`s Complement Representation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n-bit Range: [-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000…00</a:t>
                </a:r>
                <a:r>
                  <a:rPr lang="ko-KR" altLang="en-US" b="0" dirty="0"/>
                  <a:t>는 </a:t>
                </a:r>
                <a:r>
                  <a:rPr lang="en-US" altLang="ko-KR" b="0" dirty="0"/>
                  <a:t>0</a:t>
                </a:r>
                <a:r>
                  <a:rPr lang="ko-KR" altLang="en-US" b="0" dirty="0"/>
                  <a:t>을 의미</a:t>
                </a:r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/>
                  <a:t>100…00</a:t>
                </a:r>
                <a:r>
                  <a:rPr lang="ko-KR" altLang="en-US" b="0" dirty="0"/>
                  <a:t>는 </a:t>
                </a:r>
                <a:r>
                  <a:rPr lang="en-US" altLang="ko-KR" dirty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A3AB4B-72FA-5B56-BE19-2D55BE600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6" y="3455189"/>
                <a:ext cx="6149788" cy="1754326"/>
              </a:xfrm>
              <a:prstGeom prst="rect">
                <a:avLst/>
              </a:prstGeom>
              <a:blipFill>
                <a:blip r:embed="rId5"/>
                <a:stretch>
                  <a:fillRect l="-793" t="-2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98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C072-2784-A36D-C344-A619FEB0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Numeric Data Types: Floating-Point Number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B4136B4-504F-D313-F556-3E24A8C30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797"/>
            <a:ext cx="7055213" cy="34736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A317B-2D36-F044-CBF1-4A966A6513FA}"/>
                  </a:ext>
                </a:extLst>
              </p:cNvPr>
              <p:cNvSpPr txBox="1"/>
              <p:nvPr/>
            </p:nvSpPr>
            <p:spPr>
              <a:xfrm>
                <a:off x="1272988" y="5208494"/>
                <a:ext cx="10080812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         0 : Exponent=0 and Fraction=0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→(−1)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𝑠𝑖𝑔𝑛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∗0 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1−127</m:t>
                        </m:r>
                      </m:sup>
                    </m:sSup>
                  </m:oMath>
                </a14:m>
                <a:endParaRPr lang="en-US" altLang="ko-KR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최소 양수</a:t>
                </a:r>
                <a:r>
                  <a:rPr lang="en-US" altLang="ko-KR" dirty="0"/>
                  <a:t>: Exponent=0 and Fraction=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altLang="ko-KR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1−127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149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최대 양수</a:t>
                </a:r>
                <a:r>
                  <a:rPr lang="en-US" altLang="ko-KR" dirty="0"/>
                  <a:t>: Exponent=0 and Fraction=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1−127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8A317B-2D36-F044-CBF1-4A966A65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88" y="5208494"/>
                <a:ext cx="10080812" cy="932243"/>
              </a:xfrm>
              <a:prstGeom prst="rect">
                <a:avLst/>
              </a:prstGeom>
              <a:blipFill>
                <a:blip r:embed="rId3"/>
                <a:stretch>
                  <a:fillRect l="-665" t="-52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79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546CD4-5483-D790-7AB3-1DCE1AA2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What is Quantization?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189D49A-D5C3-2847-298D-AF15E864C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1059"/>
            <a:ext cx="10501680" cy="3231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F5B78-5F78-2C34-1AE0-E8A263812C84}"/>
              </a:ext>
            </a:extLst>
          </p:cNvPr>
          <p:cNvSpPr txBox="1"/>
          <p:nvPr/>
        </p:nvSpPr>
        <p:spPr>
          <a:xfrm>
            <a:off x="838200" y="4912659"/>
            <a:ext cx="1014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값을 연속된 값</a:t>
            </a:r>
            <a:r>
              <a:rPr lang="en-US" altLang="ko-KR" dirty="0"/>
              <a:t>(continuous)</a:t>
            </a:r>
            <a:r>
              <a:rPr lang="ko-KR" altLang="en-US" dirty="0"/>
              <a:t>에서 이진 값</a:t>
            </a:r>
            <a:r>
              <a:rPr lang="en-US" altLang="ko-KR" dirty="0"/>
              <a:t>(discrete)</a:t>
            </a:r>
            <a:r>
              <a:rPr lang="ko-KR" altLang="en-US" dirty="0"/>
              <a:t>으로 제한</a:t>
            </a:r>
          </a:p>
        </p:txBody>
      </p:sp>
    </p:spTree>
    <p:extLst>
      <p:ext uri="{BB962C8B-B14F-4D97-AF65-F5344CB8AC3E}">
        <p14:creationId xmlns:p14="http://schemas.microsoft.com/office/powerpoint/2010/main" val="25143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DFFE4-E6B0-4FDC-4156-E748CD8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506"/>
            <a:ext cx="10515600" cy="744070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1. K-Means-based Weight Quantization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64C2228-D01D-1D1F-0D4C-19EF65FE6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16" b="1764"/>
          <a:stretch/>
        </p:blipFill>
        <p:spPr>
          <a:xfrm>
            <a:off x="838199" y="1039390"/>
            <a:ext cx="10403540" cy="47792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04887-DC8B-3B54-B2EB-34031413DF13}"/>
              </a:ext>
            </a:extLst>
          </p:cNvPr>
          <p:cNvSpPr txBox="1"/>
          <p:nvPr/>
        </p:nvSpPr>
        <p:spPr>
          <a:xfrm>
            <a:off x="983875" y="5988423"/>
            <a:ext cx="99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600" dirty="0"/>
              <a:t>비슷한 숫자끼리 </a:t>
            </a:r>
            <a:r>
              <a:rPr lang="en-US" altLang="ko-KR" sz="1600" dirty="0"/>
              <a:t>Cluster(</a:t>
            </a:r>
            <a:r>
              <a:rPr lang="ko-KR" altLang="en-US" sz="1600" dirty="0"/>
              <a:t>색깔을 칠한다</a:t>
            </a:r>
            <a:r>
              <a:rPr lang="en-US" altLang="ko-KR" sz="16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600"/>
              <a:t>각각 일치하는 색깔과 맞게 </a:t>
            </a:r>
            <a:r>
              <a:rPr lang="en-US" altLang="ko-KR" sz="1600" dirty="0"/>
              <a:t>index </a:t>
            </a:r>
            <a:r>
              <a:rPr lang="ko-KR" altLang="en-US" sz="1600" dirty="0"/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32642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FE2C82F-DFC6-2473-D1B7-40020AA2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16" y="691503"/>
            <a:ext cx="6732066" cy="4380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55E27-E3F6-A62B-3A47-FC7F854D3105}"/>
              </a:ext>
            </a:extLst>
          </p:cNvPr>
          <p:cNvSpPr txBox="1"/>
          <p:nvPr/>
        </p:nvSpPr>
        <p:spPr>
          <a:xfrm>
            <a:off x="905435" y="5316071"/>
            <a:ext cx="7431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Update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gradients</a:t>
            </a:r>
            <a:r>
              <a:rPr lang="ko-KR" altLang="en-US" dirty="0"/>
              <a:t>는 색깔별로 그룹화하고 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합한 값을 </a:t>
            </a:r>
            <a:r>
              <a:rPr lang="en-US" altLang="ko-KR" dirty="0"/>
              <a:t>Learning rate</a:t>
            </a:r>
            <a:r>
              <a:rPr lang="ko-KR" altLang="en-US" dirty="0"/>
              <a:t>와 곱하고 </a:t>
            </a:r>
            <a:r>
              <a:rPr lang="en-US" altLang="ko-KR" dirty="0"/>
              <a:t>centroids</a:t>
            </a:r>
            <a:r>
              <a:rPr lang="ko-KR" altLang="en-US" dirty="0"/>
              <a:t>와 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2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44A343-9CC1-AC62-4D75-D901CD6ED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1" t="102"/>
          <a:stretch/>
        </p:blipFill>
        <p:spPr>
          <a:xfrm>
            <a:off x="573740" y="439271"/>
            <a:ext cx="11166019" cy="43209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19CBC7-688C-96FA-60B0-151BFE4CB55C}"/>
              </a:ext>
            </a:extLst>
          </p:cNvPr>
          <p:cNvSpPr txBox="1"/>
          <p:nvPr/>
        </p:nvSpPr>
        <p:spPr>
          <a:xfrm>
            <a:off x="968188" y="5056094"/>
            <a:ext cx="10650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Storage</a:t>
            </a:r>
            <a:r>
              <a:rPr lang="ko-KR" altLang="en-US" dirty="0"/>
              <a:t>에서는 </a:t>
            </a:r>
            <a:r>
              <a:rPr lang="en-US" altLang="ko-KR" dirty="0"/>
              <a:t>Integer Weights; Floating-Point Codebook</a:t>
            </a:r>
          </a:p>
          <a:p>
            <a:r>
              <a:rPr lang="en-US" altLang="ko-KR" dirty="0"/>
              <a:t>In Computation</a:t>
            </a:r>
            <a:r>
              <a:rPr lang="ko-KR" altLang="en-US" dirty="0"/>
              <a:t>에서는 </a:t>
            </a:r>
            <a:r>
              <a:rPr lang="en-US" altLang="ko-KR" dirty="0"/>
              <a:t>Floating-Point Arithmetic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computations</a:t>
            </a:r>
            <a:r>
              <a:rPr lang="ko-KR" altLang="en-US" dirty="0"/>
              <a:t>과 </a:t>
            </a:r>
            <a:r>
              <a:rPr lang="en-US" altLang="ko-KR" dirty="0"/>
              <a:t>memory access</a:t>
            </a:r>
            <a:r>
              <a:rPr lang="ko-KR" altLang="en-US" dirty="0"/>
              <a:t>은 아직 모두 </a:t>
            </a:r>
            <a:r>
              <a:rPr lang="en-US" altLang="ko-KR" dirty="0"/>
              <a:t>floating-point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04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A969B-115E-8C26-78CA-55901B9C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740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Linear</a:t>
            </a:r>
            <a:r>
              <a:rPr lang="ko-KR" altLang="en-US" sz="2800" dirty="0"/>
              <a:t> </a:t>
            </a:r>
            <a:r>
              <a:rPr lang="en-US" altLang="ko-KR" sz="2800" dirty="0"/>
              <a:t>Quantization</a:t>
            </a: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7F7081-050B-FDEA-4A7E-B81C11F1C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42" y="1376413"/>
            <a:ext cx="8794660" cy="39486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FCAB4-C2B9-4EF1-6F6A-C2263D152F30}"/>
              </a:ext>
            </a:extLst>
          </p:cNvPr>
          <p:cNvSpPr txBox="1"/>
          <p:nvPr/>
        </p:nvSpPr>
        <p:spPr>
          <a:xfrm>
            <a:off x="941294" y="5481587"/>
            <a:ext cx="891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Linear</a:t>
            </a:r>
            <a:r>
              <a:rPr lang="ko-KR" altLang="en-US" dirty="0"/>
              <a:t>의 의미는 </a:t>
            </a:r>
            <a:r>
              <a:rPr lang="en-US" altLang="ko-KR" dirty="0"/>
              <a:t>Decimal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씩 </a:t>
            </a:r>
            <a:r>
              <a:rPr lang="en-US" altLang="ko-KR" dirty="0"/>
              <a:t>linear</a:t>
            </a:r>
            <a:r>
              <a:rPr lang="ko-KR" altLang="en-US" dirty="0"/>
              <a:t>하게 증가한다는 의미이다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49FB27-222A-1EC3-EA82-C68A78C1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42" y="1073803"/>
            <a:ext cx="5512083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8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359</Words>
  <Application>Microsoft Office PowerPoint</Application>
  <PresentationFormat>와이드스크린</PresentationFormat>
  <Paragraphs>45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Cambria Math</vt:lpstr>
      <vt:lpstr>Office 테마</vt:lpstr>
      <vt:lpstr>PowerPoint 프레젠테이션</vt:lpstr>
      <vt:lpstr>목차</vt:lpstr>
      <vt:lpstr>Numeric Data Types: Signed Integer</vt:lpstr>
      <vt:lpstr>Numeric Data Types: Floating-Point Number</vt:lpstr>
      <vt:lpstr>What is Quantization?</vt:lpstr>
      <vt:lpstr>1. K-Means-based Weight Quantization</vt:lpstr>
      <vt:lpstr>PowerPoint 프레젠테이션</vt:lpstr>
      <vt:lpstr>PowerPoint 프레젠테이션</vt:lpstr>
      <vt:lpstr>2. Linear Quantization</vt:lpstr>
      <vt:lpstr>Scale of Linear Quantization</vt:lpstr>
      <vt:lpstr>PowerPoint 프레젠테이션</vt:lpstr>
      <vt:lpstr>Zero point of Linear Quantization</vt:lpstr>
      <vt:lpstr>Linear Quantized Matrix Multiplication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성현 이</cp:lastModifiedBy>
  <cp:revision>61</cp:revision>
  <dcterms:created xsi:type="dcterms:W3CDTF">2024-05-30T07:37:45Z</dcterms:created>
  <dcterms:modified xsi:type="dcterms:W3CDTF">2024-07-16T17:20:12Z</dcterms:modified>
</cp:coreProperties>
</file>