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84" r:id="rId3"/>
    <p:sldId id="685" r:id="rId4"/>
    <p:sldId id="686" r:id="rId5"/>
    <p:sldId id="687" r:id="rId6"/>
    <p:sldId id="6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48168" autoAdjust="0"/>
  </p:normalViewPr>
  <p:slideViewPr>
    <p:cSldViewPr snapToGrid="0">
      <p:cViewPr varScale="1">
        <p:scale>
          <a:sx n="36" d="100"/>
          <a:sy n="36" d="100"/>
        </p:scale>
        <p:origin x="2640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7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ECBC &amp; JSALC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09199-E802-DD1A-14A8-E0FDAA1F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96" y="1632762"/>
            <a:ext cx="8525408" cy="39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934D8C-D561-B6A1-DDF8-666AFFA17D6F}"/>
              </a:ext>
            </a:extLst>
          </p:cNvPr>
          <p:cNvGrpSpPr/>
          <p:nvPr/>
        </p:nvGrpSpPr>
        <p:grpSpPr>
          <a:xfrm>
            <a:off x="795662" y="1659058"/>
            <a:ext cx="10600676" cy="3901837"/>
            <a:chOff x="664217" y="1659058"/>
            <a:chExt cx="10600676" cy="3901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6AE436-B479-44E7-2617-BA13FAE7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241" r="22071" b="26734"/>
            <a:stretch/>
          </p:blipFill>
          <p:spPr>
            <a:xfrm>
              <a:off x="664217" y="1788698"/>
              <a:ext cx="6352244" cy="36425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/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k-bit plaintext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n-bit ciphertext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non-linear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generator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permutation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expansion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𝑰𝑽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altLang="ko-KR" sz="2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blipFill>
                  <a:blip r:embed="rId4"/>
                  <a:stretch>
                    <a:fillRect l="-1266" r="-1899" b="-2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3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7760-563C-008B-6792-43F06A3D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" y="337456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JSALC (Joint Security and Advanced Low Density Parity Check Coding)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73319-EA6F-C5D8-B79F-DBD7B11A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FFE6DA-5DEA-CFE0-895E-42810BC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0" y="1453784"/>
            <a:ext cx="8061800" cy="4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E76BA-82DE-968D-8215-65019F24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80" y="845911"/>
            <a:ext cx="7491037" cy="57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C2ECF9-2254-FBDF-71E4-624CBCB05A5B}"/>
              </a:ext>
            </a:extLst>
          </p:cNvPr>
          <p:cNvGrpSpPr/>
          <p:nvPr/>
        </p:nvGrpSpPr>
        <p:grpSpPr>
          <a:xfrm>
            <a:off x="627753" y="1128420"/>
            <a:ext cx="10936494" cy="5410492"/>
            <a:chOff x="439158" y="1128420"/>
            <a:chExt cx="10936494" cy="541049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758880-1AEE-2BE1-2520-46CDAFFB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58" y="1128420"/>
              <a:ext cx="6887472" cy="54104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AA90238-C5F0-B497-DAA6-FD52B62D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1111" y="1330639"/>
              <a:ext cx="3754541" cy="500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4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31487</TotalTime>
  <Words>106</Words>
  <Application>Microsoft Office PowerPoint</Application>
  <PresentationFormat>와이드스크린</PresentationFormat>
  <Paragraphs>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ECBC &amp; JSALC</vt:lpstr>
      <vt:lpstr>ECBC (Error Correction Based Cipher)</vt:lpstr>
      <vt:lpstr>ECBC (Error Correction Based Cipher)</vt:lpstr>
      <vt:lpstr>JSALC (Joint Security and Advanced Low Density Parity Check Coding)</vt:lpstr>
      <vt:lpstr>JSALE (Joint Security and Advanced LDPC Encryption)</vt:lpstr>
      <vt:lpstr>JSALE (Joint Security and Advanced LDPC Encryption)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1173</cp:revision>
  <dcterms:created xsi:type="dcterms:W3CDTF">2023-03-06T16:32:37Z</dcterms:created>
  <dcterms:modified xsi:type="dcterms:W3CDTF">2024-10-01T08:08:51Z</dcterms:modified>
</cp:coreProperties>
</file>