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7"/>
  </p:notesMasterIdLst>
  <p:sldIdLst>
    <p:sldId id="256" r:id="rId2"/>
    <p:sldId id="267" r:id="rId3"/>
    <p:sldId id="268" r:id="rId4"/>
    <p:sldId id="270" r:id="rId5"/>
    <p:sldId id="271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923F4C8-A0CE-4262-9D71-1E0996EF7BEF}" v="806" dt="2025-04-24T18:21:36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7468" autoAdjust="0"/>
  </p:normalViewPr>
  <p:slideViewPr>
    <p:cSldViewPr snapToGrid="0">
      <p:cViewPr varScale="1">
        <p:scale>
          <a:sx n="70" d="100"/>
          <a:sy n="70" d="100"/>
        </p:scale>
        <p:origin x="714" y="45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103" d="100"/>
          <a:sy n="103" d="100"/>
        </p:scale>
        <p:origin x="3648" y="55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2025-08-05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Sunghyun Lee, </a:t>
            </a:r>
            <a:r>
              <a:rPr lang="en-US" altLang="ko-KR" b="1" dirty="0" err="1">
                <a:solidFill>
                  <a:srgbClr val="002C62"/>
                </a:solidFill>
              </a:rPr>
              <a:t>Suhak</a:t>
            </a:r>
            <a:r>
              <a:rPr lang="en-US" altLang="ko-KR" b="1" dirty="0">
                <a:solidFill>
                  <a:srgbClr val="002C62"/>
                </a:solidFill>
              </a:rPr>
              <a:t> Lee</a:t>
            </a:r>
          </a:p>
          <a:p>
            <a:pPr algn="r"/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7999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1" y="-180676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242315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Mixed-precision Quantization</a:t>
            </a:r>
            <a:endParaRPr lang="ko-KR" altLang="en-US" sz="4400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6DD967C6-5A84-204B-192A-9720D2E48DAD}"/>
              </a:ext>
            </a:extLst>
          </p:cNvPr>
          <p:cNvSpPr txBox="1">
            <a:spLocks/>
          </p:cNvSpPr>
          <p:nvPr/>
        </p:nvSpPr>
        <p:spPr>
          <a:xfrm>
            <a:off x="9946784" y="1666695"/>
            <a:ext cx="1947672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2025</a:t>
            </a:r>
            <a:r>
              <a:rPr lang="ko-KR" altLang="en-US" b="1" dirty="0">
                <a:solidFill>
                  <a:srgbClr val="002C62"/>
                </a:solidFill>
              </a:rPr>
              <a:t>년 </a:t>
            </a:r>
            <a:r>
              <a:rPr lang="en-US" altLang="ko-KR" b="1" dirty="0">
                <a:solidFill>
                  <a:srgbClr val="002C62"/>
                </a:solidFill>
              </a:rPr>
              <a:t>8</a:t>
            </a:r>
            <a:r>
              <a:rPr lang="ko-KR" altLang="en-US" b="1" dirty="0">
                <a:solidFill>
                  <a:srgbClr val="002C62"/>
                </a:solidFill>
              </a:rPr>
              <a:t>월 </a:t>
            </a:r>
            <a:r>
              <a:rPr lang="en-US" altLang="ko-KR" b="1" dirty="0">
                <a:solidFill>
                  <a:srgbClr val="002C62"/>
                </a:solidFill>
              </a:rPr>
              <a:t>05</a:t>
            </a:r>
            <a:r>
              <a:rPr lang="ko-KR" altLang="en-US" b="1" dirty="0">
                <a:solidFill>
                  <a:srgbClr val="002C62"/>
                </a:solidFill>
              </a:rPr>
              <a:t>일</a:t>
            </a:r>
            <a:endParaRPr lang="en-US" altLang="ko-KR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7E2F45-F4F3-C5E6-8D20-E411A439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Mixed Precision Quantization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546CE2-A1E5-AA3B-A042-C38ABA383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804AA0-4409-6051-9B59-3EA20AAEB0B6}"/>
              </a:ext>
            </a:extLst>
          </p:cNvPr>
          <p:cNvSpPr txBox="1"/>
          <p:nvPr/>
        </p:nvSpPr>
        <p:spPr>
          <a:xfrm>
            <a:off x="805218" y="1603612"/>
            <a:ext cx="9526137" cy="2118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AI </a:t>
            </a:r>
            <a:r>
              <a:rPr lang="ko-KR" altLang="en-US" dirty="0"/>
              <a:t>모델을 </a:t>
            </a:r>
            <a:r>
              <a:rPr lang="en-US" altLang="ko-KR" dirty="0" err="1"/>
              <a:t>torchinfo.summary</a:t>
            </a:r>
            <a:r>
              <a:rPr lang="ko-KR" altLang="en-US" dirty="0"/>
              <a:t>를 통해서 각 레이어별 </a:t>
            </a:r>
            <a:r>
              <a:rPr lang="en-US" altLang="ko-KR" dirty="0"/>
              <a:t>MACC </a:t>
            </a:r>
            <a:r>
              <a:rPr lang="ko-KR" altLang="en-US" dirty="0"/>
              <a:t>수를 추출하고</a:t>
            </a:r>
            <a:r>
              <a:rPr lang="en-US" altLang="ko-KR" dirty="0"/>
              <a:t>, </a:t>
            </a:r>
            <a:r>
              <a:rPr lang="ko-KR" altLang="en-US" dirty="0"/>
              <a:t>어떤 레이어인지를 함께 리스트로 반환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Full precision </a:t>
            </a:r>
            <a:r>
              <a:rPr lang="ko-KR" altLang="en-US" dirty="0"/>
              <a:t>모델을 </a:t>
            </a:r>
            <a:r>
              <a:rPr lang="ko-KR" altLang="en-US" dirty="0" err="1"/>
              <a:t>학습와</a:t>
            </a:r>
            <a:r>
              <a:rPr lang="ko-KR" altLang="en-US" dirty="0"/>
              <a:t> 평가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다양한 </a:t>
            </a:r>
            <a:r>
              <a:rPr lang="en-US" altLang="ko-KR" dirty="0"/>
              <a:t>weight bit-width </a:t>
            </a:r>
            <a:r>
              <a:rPr lang="ko-KR" altLang="en-US" dirty="0"/>
              <a:t>조합</a:t>
            </a:r>
            <a:r>
              <a:rPr lang="en-US" altLang="ko-KR" dirty="0"/>
              <a:t>(2bit/4bit/8bit)</a:t>
            </a:r>
            <a:r>
              <a:rPr lang="ko-KR" altLang="en-US" dirty="0"/>
              <a:t>들을 테스트하고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Full </a:t>
            </a:r>
            <a:r>
              <a:rPr lang="en-US" altLang="ko-KR" dirty="0" err="1"/>
              <a:t>precison</a:t>
            </a:r>
            <a:r>
              <a:rPr lang="en-US" altLang="ko-KR" dirty="0"/>
              <a:t> </a:t>
            </a:r>
            <a:r>
              <a:rPr lang="ko-KR" altLang="en-US" dirty="0"/>
              <a:t>모델대비 정확도 손실과 </a:t>
            </a:r>
            <a:r>
              <a:rPr lang="en-US" altLang="ko-KR" dirty="0"/>
              <a:t>MACC </a:t>
            </a:r>
            <a:r>
              <a:rPr lang="ko-KR" altLang="en-US" dirty="0"/>
              <a:t>간 </a:t>
            </a:r>
            <a:r>
              <a:rPr lang="en-US" altLang="ko-KR" dirty="0"/>
              <a:t>trade-off</a:t>
            </a:r>
            <a:r>
              <a:rPr lang="ko-KR" altLang="en-US" dirty="0"/>
              <a:t>를 고려해서 최적의 </a:t>
            </a:r>
            <a:r>
              <a:rPr lang="en-US" altLang="ko-KR" dirty="0"/>
              <a:t>weight bit-width</a:t>
            </a:r>
            <a:r>
              <a:rPr lang="ko-KR" altLang="en-US" dirty="0"/>
              <a:t>를 탐색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48891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BE87F-F84C-794D-BE92-075352AC3F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64FAE5-59CF-F877-6E2F-F774ECE25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weight bit-width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D5CE8F1-9D8E-F680-3016-7848C1A02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FB9003-5558-446A-C05D-1DF40BFEFD59}"/>
              </a:ext>
            </a:extLst>
          </p:cNvPr>
          <p:cNvSpPr txBox="1"/>
          <p:nvPr/>
        </p:nvSpPr>
        <p:spPr>
          <a:xfrm>
            <a:off x="716506" y="1371600"/>
            <a:ext cx="9389660" cy="37800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</a:t>
            </a:r>
            <a:r>
              <a:rPr lang="en-US" altLang="ko-KR" dirty="0"/>
              <a:t>layer</a:t>
            </a:r>
            <a:r>
              <a:rPr lang="ko-KR" altLang="en-US" dirty="0"/>
              <a:t>별 </a:t>
            </a:r>
            <a:r>
              <a:rPr lang="en-US" altLang="ko-KR" dirty="0"/>
              <a:t>MACC </a:t>
            </a:r>
            <a:r>
              <a:rPr lang="ko-KR" altLang="en-US" dirty="0"/>
              <a:t>리스트 기반으로 </a:t>
            </a:r>
            <a:r>
              <a:rPr lang="en-US" altLang="ko-KR" dirty="0"/>
              <a:t>mixed-precision </a:t>
            </a:r>
            <a:r>
              <a:rPr lang="en-US" altLang="ko-KR" dirty="0" err="1"/>
              <a:t>weigt</a:t>
            </a:r>
            <a:r>
              <a:rPr lang="en-US" altLang="ko-KR" dirty="0"/>
              <a:t> configuration(2bit/4bit/8bit) </a:t>
            </a:r>
            <a:r>
              <a:rPr lang="ko-KR" altLang="en-US" dirty="0"/>
              <a:t>조합들을 생성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  예시</a:t>
            </a:r>
            <a:r>
              <a:rPr lang="en-US" altLang="ko-KR" dirty="0"/>
              <a:t>) [3400, 10200,8400, 680, 12700, 400 ] -&gt; 6</a:t>
            </a:r>
            <a:r>
              <a:rPr lang="ko-KR" altLang="en-US" dirty="0"/>
              <a:t>개의 </a:t>
            </a:r>
            <a:r>
              <a:rPr lang="en-US" altLang="ko-KR" dirty="0"/>
              <a:t>layer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최대의 </a:t>
            </a:r>
            <a:r>
              <a:rPr lang="en-US" altLang="ko-KR" dirty="0"/>
              <a:t>MACC</a:t>
            </a:r>
            <a:r>
              <a:rPr lang="ko-KR" altLang="en-US" dirty="0"/>
              <a:t>을 나눠서 </a:t>
            </a:r>
            <a:r>
              <a:rPr lang="en-US" altLang="ko-KR" dirty="0"/>
              <a:t>MACC </a:t>
            </a:r>
            <a:r>
              <a:rPr lang="ko-KR" altLang="en-US" dirty="0"/>
              <a:t>리스트를 </a:t>
            </a:r>
            <a:r>
              <a:rPr lang="en-US" altLang="ko-KR" dirty="0"/>
              <a:t>0~1</a:t>
            </a:r>
            <a:r>
              <a:rPr lang="ko-KR" altLang="en-US" dirty="0"/>
              <a:t>로</a:t>
            </a:r>
            <a:r>
              <a:rPr lang="en-US" altLang="ko-KR" dirty="0"/>
              <a:t> </a:t>
            </a:r>
            <a:r>
              <a:rPr lang="ko-KR" altLang="en-US" dirty="0"/>
              <a:t>표현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/>
              <a:t>연산량</a:t>
            </a:r>
            <a:r>
              <a:rPr lang="ko-KR" altLang="en-US" dirty="0"/>
              <a:t> 적은 레이어는 </a:t>
            </a:r>
            <a:r>
              <a:rPr lang="en-US" altLang="ko-KR" dirty="0"/>
              <a:t>8bit </a:t>
            </a:r>
            <a:r>
              <a:rPr lang="ko-KR" altLang="en-US" dirty="0"/>
              <a:t>할당</a:t>
            </a:r>
            <a:r>
              <a:rPr lang="en-US" altLang="ko-KR" dirty="0"/>
              <a:t>. </a:t>
            </a:r>
            <a:r>
              <a:rPr lang="ko-KR" altLang="en-US" dirty="0"/>
              <a:t>이에 대한 기준은 </a:t>
            </a:r>
            <a:r>
              <a:rPr lang="en-US" altLang="ko-KR" dirty="0"/>
              <a:t>layer </a:t>
            </a:r>
            <a:r>
              <a:rPr lang="ko-KR" altLang="en-US" dirty="0"/>
              <a:t>개수마다 다릅니다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layer </a:t>
            </a:r>
            <a:r>
              <a:rPr lang="ko-KR" altLang="en-US" dirty="0"/>
              <a:t>개수 </a:t>
            </a:r>
            <a:r>
              <a:rPr lang="en-US" altLang="ko-KR" dirty="0"/>
              <a:t>10</a:t>
            </a:r>
            <a:r>
              <a:rPr lang="ko-KR" altLang="en-US" dirty="0"/>
              <a:t>개 이상인 경우</a:t>
            </a:r>
            <a:r>
              <a:rPr lang="en-US" altLang="ko-KR" dirty="0"/>
              <a:t>, 0~0.1 MACC</a:t>
            </a:r>
            <a:r>
              <a:rPr lang="ko-KR" altLang="en-US" dirty="0"/>
              <a:t>은 </a:t>
            </a:r>
            <a:r>
              <a:rPr lang="en-US" altLang="ko-KR" dirty="0"/>
              <a:t>8bit </a:t>
            </a:r>
            <a:r>
              <a:rPr lang="ko-KR" altLang="en-US" dirty="0"/>
              <a:t>할당</a:t>
            </a:r>
            <a:endParaRPr lang="en-US" altLang="ko-KR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layer</a:t>
            </a:r>
            <a:r>
              <a:rPr lang="ko-KR" altLang="en-US" dirty="0"/>
              <a:t> 개수 </a:t>
            </a:r>
            <a:r>
              <a:rPr lang="en-US" altLang="ko-KR" dirty="0"/>
              <a:t>6</a:t>
            </a:r>
            <a:r>
              <a:rPr lang="ko-KR" altLang="en-US" dirty="0"/>
              <a:t>개 이상 </a:t>
            </a:r>
            <a:r>
              <a:rPr lang="en-US" altLang="ko-KR" dirty="0"/>
              <a:t>10</a:t>
            </a:r>
            <a:r>
              <a:rPr lang="ko-KR" altLang="en-US" dirty="0"/>
              <a:t>개 이하인 경우</a:t>
            </a:r>
            <a:r>
              <a:rPr lang="en-US" altLang="ko-KR" dirty="0"/>
              <a:t>, 0.05 MACC </a:t>
            </a:r>
            <a:r>
              <a:rPr lang="ko-KR" altLang="en-US" dirty="0"/>
              <a:t>이하를 </a:t>
            </a:r>
            <a:r>
              <a:rPr lang="en-US" altLang="ko-KR" dirty="0"/>
              <a:t>8bit </a:t>
            </a:r>
            <a:r>
              <a:rPr lang="ko-KR" altLang="en-US" dirty="0"/>
              <a:t>할당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weights_per_layer</a:t>
            </a:r>
            <a:r>
              <a:rPr lang="ko-KR" altLang="en-US" dirty="0"/>
              <a:t>는 </a:t>
            </a:r>
            <a:r>
              <a:rPr lang="en-US" altLang="ko-KR" dirty="0"/>
              <a:t>shape</a:t>
            </a:r>
            <a:r>
              <a:rPr lang="ko-KR" altLang="en-US" dirty="0"/>
              <a:t>는 </a:t>
            </a:r>
            <a:r>
              <a:rPr lang="en-US" altLang="ko-KR" dirty="0"/>
              <a:t>(weight </a:t>
            </a:r>
            <a:r>
              <a:rPr lang="ko-KR" altLang="en-US" dirty="0"/>
              <a:t>조합 개수</a:t>
            </a:r>
            <a:r>
              <a:rPr lang="en-US" altLang="ko-KR" dirty="0"/>
              <a:t>, layer</a:t>
            </a:r>
            <a:r>
              <a:rPr lang="ko-KR" altLang="en-US" dirty="0"/>
              <a:t> 개수</a:t>
            </a:r>
            <a:r>
              <a:rPr lang="en-US" altLang="ko-KR" dirty="0"/>
              <a:t>) matrix</a:t>
            </a:r>
            <a:r>
              <a:rPr lang="ko-KR" altLang="en-US" dirty="0"/>
              <a:t> 생성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weights_per_layer</a:t>
            </a:r>
            <a:r>
              <a:rPr lang="ko-KR" altLang="en-US" dirty="0"/>
              <a:t>는 </a:t>
            </a:r>
            <a:r>
              <a:rPr lang="en-US" altLang="ko-KR" dirty="0"/>
              <a:t>MACC </a:t>
            </a:r>
            <a:r>
              <a:rPr lang="ko-KR" altLang="en-US" dirty="0"/>
              <a:t>기준으로 오름차순 정렬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242269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D8859-1504-2D78-A093-4EF9E91A2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020177-CCA1-D2CE-B534-D75C5486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Design Space Exploration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B41709-09B0-3F1D-5589-357A88082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0C7478-AEF6-0E67-8B35-ED3C222B08B6}"/>
              </a:ext>
            </a:extLst>
          </p:cNvPr>
          <p:cNvSpPr txBox="1"/>
          <p:nvPr/>
        </p:nvSpPr>
        <p:spPr>
          <a:xfrm>
            <a:off x="436728" y="1166884"/>
            <a:ext cx="10297236" cy="5026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DSE</a:t>
            </a:r>
            <a:r>
              <a:rPr lang="ko-KR" altLang="en-US" dirty="0"/>
              <a:t>는 다양한 </a:t>
            </a:r>
            <a:r>
              <a:rPr lang="en-US" altLang="ko-KR" dirty="0"/>
              <a:t>weight bit-width </a:t>
            </a:r>
            <a:r>
              <a:rPr lang="ko-KR" altLang="en-US" dirty="0"/>
              <a:t>조합</a:t>
            </a:r>
            <a:r>
              <a:rPr lang="en-US" altLang="ko-KR" dirty="0"/>
              <a:t>(2bit/4bit/8bit)</a:t>
            </a:r>
            <a:r>
              <a:rPr lang="ko-KR" altLang="en-US" dirty="0"/>
              <a:t>을 테스트 해보고</a:t>
            </a:r>
            <a:r>
              <a:rPr lang="en-US" altLang="ko-KR" dirty="0"/>
              <a:t>, </a:t>
            </a:r>
            <a:r>
              <a:rPr lang="ko-KR" altLang="en-US" dirty="0"/>
              <a:t>정확도와 </a:t>
            </a:r>
            <a:r>
              <a:rPr lang="en-US" altLang="ko-KR" dirty="0"/>
              <a:t>MACC </a:t>
            </a:r>
            <a:r>
              <a:rPr lang="ko-KR" altLang="en-US" dirty="0"/>
              <a:t>간 </a:t>
            </a:r>
            <a:r>
              <a:rPr lang="en-US" altLang="ko-KR" dirty="0"/>
              <a:t>trade-off</a:t>
            </a:r>
            <a:r>
              <a:rPr lang="ko-KR" altLang="en-US" dirty="0"/>
              <a:t>를 고려해서 최적 조합을 선택 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r>
              <a:rPr lang="en-US" altLang="ko-KR" dirty="0"/>
              <a:t>low=0</a:t>
            </a:r>
          </a:p>
          <a:p>
            <a:r>
              <a:rPr lang="en-US" altLang="ko-KR" dirty="0"/>
              <a:t>high=</a:t>
            </a:r>
            <a:r>
              <a:rPr lang="en-US" altLang="ko-KR" dirty="0" err="1"/>
              <a:t>len</a:t>
            </a:r>
            <a:r>
              <a:rPr lang="en-US" altLang="ko-KR" dirty="0"/>
              <a:t>(</a:t>
            </a:r>
            <a:r>
              <a:rPr lang="en-US" altLang="ko-KR" dirty="0" err="1"/>
              <a:t>weights_per_layer</a:t>
            </a:r>
            <a:r>
              <a:rPr lang="en-US" altLang="ko-KR" dirty="0"/>
              <a:t>)-1</a:t>
            </a:r>
          </a:p>
          <a:p>
            <a:r>
              <a:rPr lang="en-US" altLang="ko-KR" dirty="0"/>
              <a:t>while low &lt;= high:</a:t>
            </a:r>
          </a:p>
          <a:p>
            <a:r>
              <a:rPr lang="en-US" altLang="ko-KR" dirty="0"/>
              <a:t>   mid=(</a:t>
            </a:r>
            <a:r>
              <a:rPr lang="en-US" altLang="ko-KR" dirty="0" err="1"/>
              <a:t>low+high</a:t>
            </a:r>
            <a:r>
              <a:rPr lang="en-US" altLang="ko-KR" dirty="0"/>
              <a:t>)//2</a:t>
            </a:r>
          </a:p>
          <a:p>
            <a:r>
              <a:rPr lang="en-US" altLang="ko-KR" dirty="0"/>
              <a:t>   w=</a:t>
            </a:r>
            <a:r>
              <a:rPr lang="en-US" altLang="ko-KR" dirty="0" err="1"/>
              <a:t>weights_per_layer</a:t>
            </a:r>
            <a:r>
              <a:rPr lang="en-US" altLang="ko-KR" dirty="0"/>
              <a:t>[mid]</a:t>
            </a:r>
          </a:p>
          <a:p>
            <a:endParaRPr lang="en-US" altLang="ko-KR" dirty="0"/>
          </a:p>
          <a:p>
            <a:r>
              <a:rPr lang="en-US" altLang="ko-KR" dirty="0"/>
              <a:t>   if </a:t>
            </a:r>
            <a:r>
              <a:rPr lang="en-US" altLang="ko-KR" dirty="0" err="1"/>
              <a:t>fp_accuracy</a:t>
            </a:r>
            <a:r>
              <a:rPr lang="en-US" altLang="ko-KR" dirty="0"/>
              <a:t> – accuracy &lt;= </a:t>
            </a:r>
            <a:r>
              <a:rPr lang="en-US" altLang="ko-KR" dirty="0" err="1"/>
              <a:t>max_acc_drop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      </a:t>
            </a:r>
            <a:r>
              <a:rPr lang="en-US" altLang="ko-KR" dirty="0" err="1"/>
              <a:t>optimal_quant_net</a:t>
            </a:r>
            <a:r>
              <a:rPr lang="en-US" altLang="ko-KR" dirty="0"/>
              <a:t>=</a:t>
            </a:r>
            <a:r>
              <a:rPr lang="en-US" altLang="ko-KR" dirty="0" err="1"/>
              <a:t>quant_net</a:t>
            </a:r>
            <a:endParaRPr lang="en-US" altLang="ko-KR" dirty="0"/>
          </a:p>
          <a:p>
            <a:r>
              <a:rPr lang="en-US" altLang="ko-KR" dirty="0"/>
              <a:t>      </a:t>
            </a:r>
            <a:r>
              <a:rPr lang="en-US" altLang="ko-KR" dirty="0" err="1"/>
              <a:t>optimal_config</a:t>
            </a:r>
            <a:r>
              <a:rPr lang="en-US" altLang="ko-KR" dirty="0"/>
              <a:t>=w</a:t>
            </a:r>
          </a:p>
          <a:p>
            <a:r>
              <a:rPr lang="en-US" altLang="ko-KR" dirty="0"/>
              <a:t>      high = mid -1</a:t>
            </a:r>
          </a:p>
          <a:p>
            <a:r>
              <a:rPr lang="en-US" altLang="ko-KR" dirty="0"/>
              <a:t>   else:</a:t>
            </a:r>
          </a:p>
          <a:p>
            <a:r>
              <a:rPr lang="en-US" altLang="ko-KR" dirty="0"/>
              <a:t>      low=mid+1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위 코드는 </a:t>
            </a:r>
            <a:r>
              <a:rPr lang="en-US" altLang="ko-KR" dirty="0"/>
              <a:t>Binary search</a:t>
            </a:r>
            <a:r>
              <a:rPr lang="ko-KR" altLang="en-US" dirty="0"/>
              <a:t>를 통해서 최적의 </a:t>
            </a:r>
            <a:r>
              <a:rPr lang="en-US" altLang="ko-KR" dirty="0"/>
              <a:t>weight bit-width </a:t>
            </a:r>
            <a:r>
              <a:rPr lang="ko-KR" altLang="en-US" dirty="0"/>
              <a:t>조합을 선택하는 방법</a:t>
            </a:r>
            <a:endParaRPr lang="en-US" altLang="ko-KR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 err="1"/>
              <a:t>max_acc_drop</a:t>
            </a:r>
            <a:r>
              <a:rPr lang="en-US" altLang="ko-KR" dirty="0"/>
              <a:t> : </a:t>
            </a:r>
            <a:r>
              <a:rPr lang="ko-KR" altLang="en-US" dirty="0"/>
              <a:t>사용자가 허용한 정확도 손실 허용 범위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350469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7990F7-EE2C-3DD7-4C23-12F5F4BBBB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To do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488460-6EF0-E29A-E289-0932F83F0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1D3776-4143-39B3-5AA8-CBA3CE5E9F2F}"/>
              </a:ext>
            </a:extLst>
          </p:cNvPr>
          <p:cNvSpPr txBox="1"/>
          <p:nvPr/>
        </p:nvSpPr>
        <p:spPr>
          <a:xfrm>
            <a:off x="661916" y="1487606"/>
            <a:ext cx="9874156" cy="871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 err="1"/>
              <a:t>optimzed</a:t>
            </a:r>
            <a:r>
              <a:rPr lang="en-US" altLang="ko-KR" dirty="0"/>
              <a:t> lenet5 </a:t>
            </a:r>
            <a:r>
              <a:rPr lang="ko-KR" altLang="en-US" dirty="0"/>
              <a:t>코드 </a:t>
            </a:r>
            <a:r>
              <a:rPr lang="en-US" altLang="ko-KR" dirty="0"/>
              <a:t>C</a:t>
            </a:r>
            <a:r>
              <a:rPr lang="ko-KR" altLang="en-US" dirty="0"/>
              <a:t>에서 어셈블리 코드로 변형 분석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Lenet5</a:t>
            </a:r>
            <a:r>
              <a:rPr lang="ko-KR" altLang="en-US" dirty="0"/>
              <a:t>의 </a:t>
            </a:r>
            <a:r>
              <a:rPr lang="en-US" altLang="ko-KR" dirty="0"/>
              <a:t>original </a:t>
            </a:r>
            <a:r>
              <a:rPr lang="ko-KR" altLang="en-US" dirty="0"/>
              <a:t>및 </a:t>
            </a:r>
            <a:r>
              <a:rPr lang="en-US" altLang="ko-KR" dirty="0"/>
              <a:t>optimized</a:t>
            </a:r>
            <a:r>
              <a:rPr lang="ko-KR" altLang="en-US" dirty="0"/>
              <a:t>의 </a:t>
            </a:r>
            <a:r>
              <a:rPr lang="en-US" altLang="ko-KR" dirty="0" err="1"/>
              <a:t>weight.h</a:t>
            </a:r>
            <a:r>
              <a:rPr lang="en-US" altLang="ko-KR" dirty="0"/>
              <a:t> </a:t>
            </a:r>
            <a:r>
              <a:rPr lang="ko-KR" altLang="en-US" dirty="0"/>
              <a:t>파일 비교 분석</a:t>
            </a:r>
          </a:p>
        </p:txBody>
      </p:sp>
    </p:spTree>
    <p:extLst>
      <p:ext uri="{BB962C8B-B14F-4D97-AF65-F5344CB8AC3E}">
        <p14:creationId xmlns:p14="http://schemas.microsoft.com/office/powerpoint/2010/main" val="7986832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349</Words>
  <Application>Microsoft Office PowerPoint</Application>
  <PresentationFormat>와이드스크린</PresentationFormat>
  <Paragraphs>41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Mixed-precision Quantization</vt:lpstr>
      <vt:lpstr>Mixed Precision Quantization</vt:lpstr>
      <vt:lpstr>weight bit-width</vt:lpstr>
      <vt:lpstr>Design Space Exploration</vt:lpstr>
      <vt:lpstr>To do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이성현</cp:lastModifiedBy>
  <cp:revision>1257</cp:revision>
  <dcterms:created xsi:type="dcterms:W3CDTF">2023-03-06T16:32:37Z</dcterms:created>
  <dcterms:modified xsi:type="dcterms:W3CDTF">2025-08-05T12:55:18Z</dcterms:modified>
</cp:coreProperties>
</file>