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5"/>
  </p:notesMasterIdLst>
  <p:sldIdLst>
    <p:sldId id="256" r:id="rId2"/>
    <p:sldId id="687" r:id="rId3"/>
    <p:sldId id="68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93848" autoAdjust="0"/>
  </p:normalViewPr>
  <p:slideViewPr>
    <p:cSldViewPr snapToGrid="0">
      <p:cViewPr varScale="1">
        <p:scale>
          <a:sx n="79" d="100"/>
          <a:sy n="79" d="100"/>
        </p:scale>
        <p:origin x="100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8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Su-Hak Lee, </a:t>
            </a:r>
            <a:r>
              <a:rPr lang="en-US" altLang="ko-KR" b="1" dirty="0" err="1">
                <a:solidFill>
                  <a:srgbClr val="002C62"/>
                </a:solidFill>
              </a:rPr>
              <a:t>Hee</a:t>
            </a:r>
            <a:r>
              <a:rPr lang="en-US" altLang="ko-KR" b="1" dirty="0">
                <a:solidFill>
                  <a:srgbClr val="002C62"/>
                </a:solidFill>
              </a:rPr>
              <a:t>-Ju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Weekly Report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854119" y="1666695"/>
            <a:ext cx="2040337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10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28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FAE543F1-370B-0B9A-3CF4-0CAD14402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66" y="251780"/>
            <a:ext cx="5878297" cy="609706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676AC-AB1B-31EE-5BD0-288EFADCE8BE}"/>
              </a:ext>
            </a:extLst>
          </p:cNvPr>
          <p:cNvSpPr txBox="1"/>
          <p:nvPr/>
        </p:nvSpPr>
        <p:spPr>
          <a:xfrm>
            <a:off x="2692829" y="6171684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AES &amp; LDPC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650FE6-3254-D28F-0A0B-B679781EA210}"/>
              </a:ext>
            </a:extLst>
          </p:cNvPr>
          <p:cNvSpPr txBox="1"/>
          <p:nvPr/>
        </p:nvSpPr>
        <p:spPr>
          <a:xfrm>
            <a:off x="8386478" y="6171684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LDPC-ECC</a:t>
            </a:r>
            <a:endParaRPr lang="ko-KR" altLang="en-US" b="1" dirty="0"/>
          </a:p>
        </p:txBody>
      </p:sp>
      <p:pic>
        <p:nvPicPr>
          <p:cNvPr id="5" name="그림 4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E71786E2-2FDA-65A1-287A-9B715EE1FCF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6" y="335676"/>
            <a:ext cx="4449361" cy="59420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Cryptcoding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01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F4F01-A0EB-0CD8-A8E6-99404C83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1E5D97-2127-EF48-6F5F-8C4009DE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6504B1-0EE0-74F3-82F3-493F96E50EB3}"/>
              </a:ext>
            </a:extLst>
          </p:cNvPr>
          <p:cNvSpPr txBox="1"/>
          <p:nvPr/>
        </p:nvSpPr>
        <p:spPr>
          <a:xfrm>
            <a:off x="1605925" y="2032336"/>
            <a:ext cx="8980151" cy="1685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Specification for the Advanced Encryption Standard(AES)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400" b="1" dirty="0"/>
              <a:t>→ </a:t>
            </a:r>
            <a:r>
              <a:rPr lang="en-US" altLang="ko-KR" sz="2400" b="1" dirty="0"/>
              <a:t>Diffusion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LDPC-ECC, JSALC </a:t>
            </a:r>
            <a:r>
              <a:rPr lang="ko-KR" altLang="en-US" sz="2400" b="1" dirty="0"/>
              <a:t>행렬 연산 과정 정리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16934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31635</TotalTime>
  <Words>45</Words>
  <Application>Microsoft Office PowerPoint</Application>
  <PresentationFormat>와이드스크린</PresentationFormat>
  <Paragraphs>15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Weekly Report</vt:lpstr>
      <vt:lpstr>Cryptcoding</vt:lpstr>
      <vt:lpstr>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여희주</cp:lastModifiedBy>
  <cp:revision>1193</cp:revision>
  <dcterms:created xsi:type="dcterms:W3CDTF">2023-03-06T16:32:37Z</dcterms:created>
  <dcterms:modified xsi:type="dcterms:W3CDTF">2024-10-27T15:40:16Z</dcterms:modified>
</cp:coreProperties>
</file>