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684" r:id="rId3"/>
    <p:sldId id="687" r:id="rId4"/>
    <p:sldId id="685" r:id="rId5"/>
    <p:sldId id="68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B6024-9F40-4491-BD21-C35531833CFD}" v="77" dt="2025-07-29T11:53:37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34" autoAdjust="0"/>
    <p:restoredTop sz="97468" autoAdjust="0"/>
  </p:normalViewPr>
  <p:slideViewPr>
    <p:cSldViewPr snapToGrid="0">
      <p:cViewPr varScale="1">
        <p:scale>
          <a:sx n="110" d="100"/>
          <a:sy n="110" d="100"/>
        </p:scale>
        <p:origin x="802" y="3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09AB6024-9F40-4491-BD21-C35531833CFD}"/>
    <pc:docChg chg="undo custSel addSld delSld modSld">
      <pc:chgData name="형동 박" userId="afe605ee33eb830c" providerId="LiveId" clId="{09AB6024-9F40-4491-BD21-C35531833CFD}" dt="2025-07-29T11:53:37.702" v="884"/>
      <pc:docMkLst>
        <pc:docMk/>
      </pc:docMkLst>
      <pc:sldChg chg="delSp modSp mod">
        <pc:chgData name="형동 박" userId="afe605ee33eb830c" providerId="LiveId" clId="{09AB6024-9F40-4491-BD21-C35531833CFD}" dt="2025-07-22T14:51:41.510" v="60" actId="20577"/>
        <pc:sldMkLst>
          <pc:docMk/>
          <pc:sldMk cId="1460686755" sldId="256"/>
        </pc:sldMkLst>
        <pc:spChg chg="mod">
          <ac:chgData name="형동 박" userId="afe605ee33eb830c" providerId="LiveId" clId="{09AB6024-9F40-4491-BD21-C35531833CFD}" dt="2025-07-22T14:51:41.510" v="60" actId="20577"/>
          <ac:spMkLst>
            <pc:docMk/>
            <pc:sldMk cId="1460686755" sldId="256"/>
            <ac:spMk id="2" creationId="{AEB04FD9-6A59-4C4E-B0B6-829FC2BFF5E2}"/>
          </ac:spMkLst>
        </pc:spChg>
        <pc:spChg chg="mod">
          <ac:chgData name="형동 박" userId="afe605ee33eb830c" providerId="LiveId" clId="{09AB6024-9F40-4491-BD21-C35531833CFD}" dt="2025-07-22T14:51:05.941" v="52"/>
          <ac:spMkLst>
            <pc:docMk/>
            <pc:sldMk cId="1460686755" sldId="256"/>
            <ac:spMk id="3" creationId="{BF76F126-0A4F-46B8-9B2B-8C3F765120EB}"/>
          </ac:spMkLst>
        </pc:spChg>
        <pc:spChg chg="mod">
          <ac:chgData name="형동 박" userId="afe605ee33eb830c" providerId="LiveId" clId="{09AB6024-9F40-4491-BD21-C35531833CFD}" dt="2025-07-22T14:50:21.791" v="2" actId="20577"/>
          <ac:spMkLst>
            <pc:docMk/>
            <pc:sldMk cId="1460686755" sldId="256"/>
            <ac:spMk id="7" creationId="{6DD967C6-5A84-204B-192A-9720D2E48DAD}"/>
          </ac:spMkLst>
        </pc:spChg>
      </pc:sldChg>
      <pc:sldChg chg="addSp delSp modSp mod">
        <pc:chgData name="형동 박" userId="afe605ee33eb830c" providerId="LiveId" clId="{09AB6024-9F40-4491-BD21-C35531833CFD}" dt="2025-07-22T14:53:09.081" v="254"/>
        <pc:sldMkLst>
          <pc:docMk/>
          <pc:sldMk cId="721189835" sldId="684"/>
        </pc:sldMkLst>
        <pc:spChg chg="mod">
          <ac:chgData name="형동 박" userId="afe605ee33eb830c" providerId="LiveId" clId="{09AB6024-9F40-4491-BD21-C35531833CFD}" dt="2025-07-22T14:51:54.701" v="63"/>
          <ac:spMkLst>
            <pc:docMk/>
            <pc:sldMk cId="721189835" sldId="684"/>
            <ac:spMk id="2" creationId="{0C2EC861-D621-4276-8709-1A86E3DCF6DA}"/>
          </ac:spMkLst>
        </pc:spChg>
        <pc:spChg chg="add mod">
          <ac:chgData name="형동 박" userId="afe605ee33eb830c" providerId="LiveId" clId="{09AB6024-9F40-4491-BD21-C35531833CFD}" dt="2025-07-22T14:52:00.823" v="64"/>
          <ac:spMkLst>
            <pc:docMk/>
            <pc:sldMk cId="721189835" sldId="684"/>
            <ac:spMk id="5" creationId="{298B046E-A49E-C4A3-9F36-145AC0953E47}"/>
          </ac:spMkLst>
        </pc:spChg>
        <pc:spChg chg="add mod">
          <ac:chgData name="형동 박" userId="afe605ee33eb830c" providerId="LiveId" clId="{09AB6024-9F40-4491-BD21-C35531833CFD}" dt="2025-07-22T14:52:06.603" v="66" actId="1076"/>
          <ac:spMkLst>
            <pc:docMk/>
            <pc:sldMk cId="721189835" sldId="684"/>
            <ac:spMk id="6" creationId="{1FE0F7FD-880D-5517-A46E-52087A078A82}"/>
          </ac:spMkLst>
        </pc:spChg>
        <pc:spChg chg="add mod">
          <ac:chgData name="형동 박" userId="afe605ee33eb830c" providerId="LiveId" clId="{09AB6024-9F40-4491-BD21-C35531833CFD}" dt="2025-07-22T14:52:12.018" v="68" actId="1076"/>
          <ac:spMkLst>
            <pc:docMk/>
            <pc:sldMk cId="721189835" sldId="684"/>
            <ac:spMk id="8" creationId="{84792AAE-D019-297C-C422-84EDD532807E}"/>
          </ac:spMkLst>
        </pc:spChg>
        <pc:spChg chg="add mod">
          <ac:chgData name="형동 박" userId="afe605ee33eb830c" providerId="LiveId" clId="{09AB6024-9F40-4491-BD21-C35531833CFD}" dt="2025-07-22T14:52:15.777" v="70" actId="1076"/>
          <ac:spMkLst>
            <pc:docMk/>
            <pc:sldMk cId="721189835" sldId="684"/>
            <ac:spMk id="9" creationId="{C004F708-FAAB-F886-0D8B-D74E190BD7E9}"/>
          </ac:spMkLst>
        </pc:spChg>
        <pc:spChg chg="add mod">
          <ac:chgData name="형동 박" userId="afe605ee33eb830c" providerId="LiveId" clId="{09AB6024-9F40-4491-BD21-C35531833CFD}" dt="2025-07-22T14:53:09.081" v="254"/>
          <ac:spMkLst>
            <pc:docMk/>
            <pc:sldMk cId="721189835" sldId="684"/>
            <ac:spMk id="10" creationId="{325E8967-1268-B6A5-580C-4E88A59C09B1}"/>
          </ac:spMkLst>
        </pc:spChg>
        <pc:picChg chg="add mod">
          <ac:chgData name="형동 박" userId="afe605ee33eb830c" providerId="LiveId" clId="{09AB6024-9F40-4491-BD21-C35531833CFD}" dt="2025-07-22T14:51:45.454" v="62"/>
          <ac:picMkLst>
            <pc:docMk/>
            <pc:sldMk cId="721189835" sldId="684"/>
            <ac:picMk id="3" creationId="{55B14692-7057-E2E0-22F0-4893B066FAAC}"/>
          </ac:picMkLst>
        </pc:picChg>
      </pc:sldChg>
      <pc:sldChg chg="addSp delSp modSp add mod">
        <pc:chgData name="형동 박" userId="afe605ee33eb830c" providerId="LiveId" clId="{09AB6024-9F40-4491-BD21-C35531833CFD}" dt="2025-07-22T16:43:22.905" v="696" actId="20577"/>
        <pc:sldMkLst>
          <pc:docMk/>
          <pc:sldMk cId="2208550264" sldId="685"/>
        </pc:sldMkLst>
        <pc:spChg chg="mod">
          <ac:chgData name="형동 박" userId="afe605ee33eb830c" providerId="LiveId" clId="{09AB6024-9F40-4491-BD21-C35531833CFD}" dt="2025-07-22T16:43:22.905" v="696" actId="20577"/>
          <ac:spMkLst>
            <pc:docMk/>
            <pc:sldMk cId="2208550264" sldId="685"/>
            <ac:spMk id="10" creationId="{55887263-5CE5-6929-2AA6-91893121A84B}"/>
          </ac:spMkLst>
        </pc:spChg>
        <pc:picChg chg="add mod">
          <ac:chgData name="형동 박" userId="afe605ee33eb830c" providerId="LiveId" clId="{09AB6024-9F40-4491-BD21-C35531833CFD}" dt="2025-07-22T14:53:28.948" v="262" actId="1076"/>
          <ac:picMkLst>
            <pc:docMk/>
            <pc:sldMk cId="2208550264" sldId="685"/>
            <ac:picMk id="11" creationId="{22108410-9023-5750-5C2D-46D1516F532B}"/>
          </ac:picMkLst>
        </pc:picChg>
      </pc:sldChg>
      <pc:sldChg chg="addSp delSp modSp add mod">
        <pc:chgData name="형동 박" userId="afe605ee33eb830c" providerId="LiveId" clId="{09AB6024-9F40-4491-BD21-C35531833CFD}" dt="2025-07-22T16:53:53.052" v="883" actId="20577"/>
        <pc:sldMkLst>
          <pc:docMk/>
          <pc:sldMk cId="1751652799" sldId="686"/>
        </pc:sldMkLst>
        <pc:spChg chg="mod">
          <ac:chgData name="형동 박" userId="afe605ee33eb830c" providerId="LiveId" clId="{09AB6024-9F40-4491-BD21-C35531833CFD}" dt="2025-07-22T16:53:53.052" v="883" actId="20577"/>
          <ac:spMkLst>
            <pc:docMk/>
            <pc:sldMk cId="1751652799" sldId="686"/>
            <ac:spMk id="10" creationId="{9CACD5FE-F71B-A205-CE4D-607E36CF0958}"/>
          </ac:spMkLst>
        </pc:spChg>
        <pc:picChg chg="add mod">
          <ac:chgData name="형동 박" userId="afe605ee33eb830c" providerId="LiveId" clId="{09AB6024-9F40-4491-BD21-C35531833CFD}" dt="2025-07-22T16:52:35.489" v="699" actId="1076"/>
          <ac:picMkLst>
            <pc:docMk/>
            <pc:sldMk cId="1751652799" sldId="686"/>
            <ac:picMk id="5" creationId="{9CF2D0CD-3E91-25DE-F2D9-E794620421B1}"/>
          </ac:picMkLst>
        </pc:picChg>
      </pc:sldChg>
      <pc:sldChg chg="addSp delSp modSp add del mod">
        <pc:chgData name="형동 박" userId="afe605ee33eb830c" providerId="LiveId" clId="{09AB6024-9F40-4491-BD21-C35531833CFD}" dt="2025-07-22T16:23:47.033" v="601" actId="2696"/>
        <pc:sldMkLst>
          <pc:docMk/>
          <pc:sldMk cId="2049242505" sldId="686"/>
        </pc:sldMkLst>
      </pc:sldChg>
      <pc:sldChg chg="add">
        <pc:chgData name="형동 박" userId="afe605ee33eb830c" providerId="LiveId" clId="{09AB6024-9F40-4491-BD21-C35531833CFD}" dt="2025-07-29T11:53:37.702" v="884"/>
        <pc:sldMkLst>
          <pc:docMk/>
          <pc:sldMk cId="508558751" sldId="6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박형동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E-Hammer 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23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B14692-7057-E2E0-22F0-4893B066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0" y="805972"/>
            <a:ext cx="11486400" cy="44811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8B046E-A49E-C4A3-9F36-145AC0953E47}"/>
              </a:ext>
            </a:extLst>
          </p:cNvPr>
          <p:cNvSpPr/>
          <p:nvPr/>
        </p:nvSpPr>
        <p:spPr>
          <a:xfrm>
            <a:off x="990600" y="4064389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0F7FD-880D-5517-A46E-52087A078A82}"/>
              </a:ext>
            </a:extLst>
          </p:cNvPr>
          <p:cNvSpPr/>
          <p:nvPr/>
        </p:nvSpPr>
        <p:spPr>
          <a:xfrm>
            <a:off x="3796145" y="4064389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792AAE-D019-297C-C422-84EDD532807E}"/>
              </a:ext>
            </a:extLst>
          </p:cNvPr>
          <p:cNvSpPr/>
          <p:nvPr/>
        </p:nvSpPr>
        <p:spPr>
          <a:xfrm>
            <a:off x="6601690" y="4015898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04F708-FAAB-F886-0D8B-D74E190BD7E9}"/>
              </a:ext>
            </a:extLst>
          </p:cNvPr>
          <p:cNvSpPr/>
          <p:nvPr/>
        </p:nvSpPr>
        <p:spPr>
          <a:xfrm>
            <a:off x="9407235" y="4064389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5E8967-1268-B6A5-580C-4E88A59C09B1}"/>
              </a:ext>
            </a:extLst>
          </p:cNvPr>
          <p:cNvSpPr txBox="1"/>
          <p:nvPr/>
        </p:nvSpPr>
        <p:spPr>
          <a:xfrm>
            <a:off x="170552" y="505307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에서 모두 정확도가 </a:t>
            </a:r>
            <a:r>
              <a:rPr lang="en-US" altLang="ko-KR" b="1" dirty="0"/>
              <a:t>10%</a:t>
            </a:r>
            <a:r>
              <a:rPr lang="ko-KR" altLang="en-US" b="1" dirty="0"/>
              <a:t>로 하락한 데이터를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chip </a:t>
            </a:r>
            <a:r>
              <a:rPr lang="ko-KR" altLang="en-US" b="1" dirty="0"/>
              <a:t>모두에서 </a:t>
            </a:r>
            <a:r>
              <a:rPr lang="en-US" altLang="ko-KR" b="1" dirty="0"/>
              <a:t>flip </a:t>
            </a:r>
            <a:r>
              <a:rPr lang="ko-KR" altLang="en-US" b="1" dirty="0"/>
              <a:t>이 일어난 위치를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9B728-6C90-A73C-B033-D253BE07F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DBCB0-C061-4016-7612-701D89F6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1133B-1499-F6B2-BFC4-C219F4CF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CBA73B-8406-2A0C-4147-E42FA081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00" y="805972"/>
            <a:ext cx="11486400" cy="44811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2BE8260-E1C1-B0AE-B365-6C24A1303905}"/>
              </a:ext>
            </a:extLst>
          </p:cNvPr>
          <p:cNvSpPr/>
          <p:nvPr/>
        </p:nvSpPr>
        <p:spPr>
          <a:xfrm>
            <a:off x="990600" y="4064389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3BFF53-4F26-5829-2EB1-140DC1C5FA11}"/>
              </a:ext>
            </a:extLst>
          </p:cNvPr>
          <p:cNvSpPr/>
          <p:nvPr/>
        </p:nvSpPr>
        <p:spPr>
          <a:xfrm>
            <a:off x="3796145" y="4064389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AFB3E8-3A61-89BB-14AF-B510B71BA212}"/>
              </a:ext>
            </a:extLst>
          </p:cNvPr>
          <p:cNvSpPr/>
          <p:nvPr/>
        </p:nvSpPr>
        <p:spPr>
          <a:xfrm>
            <a:off x="6601690" y="4015898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6709D0-A05B-2793-697B-F1959CF0D918}"/>
              </a:ext>
            </a:extLst>
          </p:cNvPr>
          <p:cNvSpPr/>
          <p:nvPr/>
        </p:nvSpPr>
        <p:spPr>
          <a:xfrm>
            <a:off x="9407235" y="4064389"/>
            <a:ext cx="360218" cy="3463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D1E54D-838B-10DF-0204-635CCB9A40BA}"/>
              </a:ext>
            </a:extLst>
          </p:cNvPr>
          <p:cNvSpPr txBox="1"/>
          <p:nvPr/>
        </p:nvSpPr>
        <p:spPr>
          <a:xfrm>
            <a:off x="170552" y="505307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에서 모두 정확도가 </a:t>
            </a:r>
            <a:r>
              <a:rPr lang="en-US" altLang="ko-KR" b="1" dirty="0"/>
              <a:t>10%</a:t>
            </a:r>
            <a:r>
              <a:rPr lang="ko-KR" altLang="en-US" b="1" dirty="0"/>
              <a:t>로 하락한 데이터를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chip </a:t>
            </a:r>
            <a:r>
              <a:rPr lang="ko-KR" altLang="en-US" b="1" dirty="0"/>
              <a:t>모두에서 </a:t>
            </a:r>
            <a:r>
              <a:rPr lang="en-US" altLang="ko-KR" b="1" dirty="0"/>
              <a:t>flip </a:t>
            </a:r>
            <a:r>
              <a:rPr lang="ko-KR" altLang="en-US" b="1" dirty="0"/>
              <a:t>이 일어난 위치를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50855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52C1E-1CF7-8872-7F77-C62014910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4E48-D5A1-2C43-A389-0BF6FECD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026D35-132E-17DB-BFC6-8C813D62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87263-5CE5-6929-2AA6-91893121A84B}"/>
              </a:ext>
            </a:extLst>
          </p:cNvPr>
          <p:cNvSpPr txBox="1"/>
          <p:nvPr/>
        </p:nvSpPr>
        <p:spPr>
          <a:xfrm>
            <a:off x="100553" y="4064389"/>
            <a:ext cx="11990894" cy="22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Base address </a:t>
            </a:r>
            <a:r>
              <a:rPr lang="ko-KR" altLang="en-US" sz="1800" b="1" dirty="0"/>
              <a:t>인 </a:t>
            </a:r>
            <a:r>
              <a:rPr lang="en-US" altLang="ko-KR" sz="1800" b="1" dirty="0"/>
              <a:t>0x40000000 </a:t>
            </a:r>
            <a:r>
              <a:rPr lang="ko-KR" altLang="en-US" sz="1800" b="1" dirty="0"/>
              <a:t>이상부터 </a:t>
            </a:r>
            <a:r>
              <a:rPr lang="en-US" altLang="ko-KR" sz="1800" b="1" dirty="0"/>
              <a:t>fl</a:t>
            </a:r>
            <a:r>
              <a:rPr lang="en-US" altLang="ko-KR" b="1" dirty="0"/>
              <a:t>ip</a:t>
            </a:r>
            <a:r>
              <a:rPr lang="ko-KR" altLang="en-US" b="1" dirty="0"/>
              <a:t> 발생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총 </a:t>
            </a:r>
            <a:r>
              <a:rPr lang="en-US" altLang="ko-KR" sz="1800" b="1" dirty="0"/>
              <a:t>2,255,632</a:t>
            </a:r>
            <a:r>
              <a:rPr lang="ko-KR" altLang="en-US" sz="1800" b="1" dirty="0"/>
              <a:t>개의 비트 플립 발생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전체 저장된 데이터에서 </a:t>
            </a:r>
            <a:r>
              <a:rPr lang="ko-KR" altLang="en-US" b="1" dirty="0"/>
              <a:t>약 </a:t>
            </a:r>
            <a:r>
              <a:rPr lang="en-US" altLang="ko-KR" b="1" dirty="0"/>
              <a:t>99.33 % </a:t>
            </a:r>
            <a:r>
              <a:rPr lang="ko-KR" altLang="en-US" b="1" dirty="0"/>
              <a:t>가 값이 변경됨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E-Hammer </a:t>
            </a:r>
            <a:r>
              <a:rPr lang="ko-KR" altLang="en-US" sz="1800" b="1" dirty="0"/>
              <a:t>후 각 </a:t>
            </a:r>
            <a:r>
              <a:rPr lang="en-US" altLang="ko-KR" sz="1800" b="1" dirty="0"/>
              <a:t>chip </a:t>
            </a:r>
            <a:r>
              <a:rPr lang="ko-KR" altLang="en-US" sz="1800" b="1" dirty="0"/>
              <a:t>별로 </a:t>
            </a:r>
            <a:r>
              <a:rPr lang="en-US" altLang="ko-KR" b="1" dirty="0" err="1"/>
              <a:t>NaN</a:t>
            </a:r>
            <a:r>
              <a:rPr lang="en-US" altLang="ko-KR" b="1" dirty="0"/>
              <a:t> </a:t>
            </a:r>
            <a:r>
              <a:rPr lang="ko-KR" altLang="en-US" b="1" dirty="0"/>
              <a:t>는 </a:t>
            </a:r>
            <a:r>
              <a:rPr lang="en-US" altLang="ko-KR" b="1" dirty="0"/>
              <a:t>5.5~8.1% </a:t>
            </a:r>
            <a:r>
              <a:rPr lang="ko-KR" altLang="en-US" b="1" dirty="0"/>
              <a:t>이 발생됨</a:t>
            </a:r>
            <a:endParaRPr lang="en-US" altLang="ko-KR" sz="18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108410-9023-5750-5C2D-46D1516F5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24663"/>
            <a:ext cx="10363200" cy="287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5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668DD-14A7-9155-8BE5-CA9CE81D1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FA2CB-8A32-1DAA-C36F-50E4C39F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D0497-3C07-12D9-AC0A-97C03F01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ACD5FE-F71B-A205-CE4D-607E36CF0958}"/>
              </a:ext>
            </a:extLst>
          </p:cNvPr>
          <p:cNvSpPr txBox="1"/>
          <p:nvPr/>
        </p:nvSpPr>
        <p:spPr>
          <a:xfrm>
            <a:off x="100553" y="4064389"/>
            <a:ext cx="11990894" cy="1113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Chip1 </a:t>
            </a:r>
            <a:r>
              <a:rPr lang="ko-KR" altLang="en-US" sz="1800" b="1" dirty="0"/>
              <a:t>의 </a:t>
            </a:r>
            <a:r>
              <a:rPr lang="en-US" altLang="ko-KR" sz="1800" b="1" dirty="0" err="1"/>
              <a:t>NaN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개수는 총 </a:t>
            </a:r>
            <a:r>
              <a:rPr lang="en-US" altLang="ko-KR" sz="1800" b="1" dirty="0"/>
              <a:t>12</a:t>
            </a:r>
            <a:r>
              <a:rPr lang="en-US" altLang="ko-KR" b="1" dirty="0"/>
              <a:t>4,747</a:t>
            </a:r>
            <a:r>
              <a:rPr lang="ko-KR" altLang="en-US" b="1" dirty="0"/>
              <a:t>개</a:t>
            </a:r>
            <a:r>
              <a:rPr lang="en-US" altLang="ko-KR" b="1" dirty="0"/>
              <a:t>(</a:t>
            </a:r>
            <a:r>
              <a:rPr lang="ko-KR" altLang="en-US" b="1" dirty="0"/>
              <a:t>약</a:t>
            </a:r>
            <a:r>
              <a:rPr lang="en-US" altLang="ko-KR" b="1"/>
              <a:t>5.49%)</a:t>
            </a:r>
            <a:endParaRPr lang="en-US" altLang="ko-KR" sz="1800" b="1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NaN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이 광범위하게 흩어져 있는 것을 관측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F2D0CD-3E91-25DE-F2D9-E7946204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2170"/>
            <a:ext cx="12192000" cy="252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65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31243</TotalTime>
  <Words>112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E-Hammer 분석</vt:lpstr>
      <vt:lpstr>E-Hammer</vt:lpstr>
      <vt:lpstr>E-Hammer</vt:lpstr>
      <vt:lpstr>E-Hammer</vt:lpstr>
      <vt:lpstr>E-Hammer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1151</cp:revision>
  <dcterms:created xsi:type="dcterms:W3CDTF">2023-03-06T16:32:37Z</dcterms:created>
  <dcterms:modified xsi:type="dcterms:W3CDTF">2025-07-29T11:53:48Z</dcterms:modified>
</cp:coreProperties>
</file>