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311" r:id="rId4"/>
    <p:sldId id="310" r:id="rId5"/>
    <p:sldId id="293" r:id="rId6"/>
    <p:sldId id="312" r:id="rId7"/>
    <p:sldId id="313" r:id="rId8"/>
    <p:sldId id="314" r:id="rId9"/>
    <p:sldId id="316" r:id="rId10"/>
    <p:sldId id="317" r:id="rId11"/>
    <p:sldId id="31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7" autoAdjust="0"/>
    <p:restoredTop sz="94630"/>
  </p:normalViewPr>
  <p:slideViewPr>
    <p:cSldViewPr snapToGrid="0">
      <p:cViewPr varScale="1">
        <p:scale>
          <a:sx n="147" d="100"/>
          <a:sy n="147" d="100"/>
        </p:scale>
        <p:origin x="152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510EC-0A77-91A9-BCDE-D8B44C12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5D0215-546F-81A0-F612-B3E867CD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F942E-71EC-CE93-C3DA-D62BE52A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40BD2-D88E-CBCA-FC2B-5557AC47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2A789-A0A6-F770-18B2-65710722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D680-873A-753B-5D43-C14F27B9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C8FBC5-8825-316E-74A1-EE117B2A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D2C63-EC35-3135-6171-7A4F2CC4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0C5DC-5F12-F819-8E1D-E9E6547C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B17D7-CB49-67E1-7051-D3268B53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8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D7F228-C4FD-2BD4-26E9-2121F2BCC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EDF959-3C89-D268-4F04-79D0217DE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0272F-1E47-4AB9-7B2F-3DDAD0F5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5A75F-928F-BB0D-5FF5-D7E2EEC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80747-07F6-4862-BADD-ABF3DFC1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40AA4-8060-2C96-412A-6BEC9D54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9DC75-8F1E-0FF6-0FD4-40E3658E5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FBB94-0B8B-E34F-9528-E6B4E6A1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99B48-B833-0CF8-B0A6-636CD803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E57F9-1B16-7DC7-6413-D2365273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7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459C5-ABBC-75EB-A5E6-070C4CA4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E2B3C-EAFB-2842-99E9-FC1932E6E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D83DA-CDBF-BF81-C571-B73F5F5E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3EE15-3ED8-A5F4-2E69-2550F355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CAA72-B219-09AF-4ED7-A67A54DD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5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C6F9A-8B4E-E4F2-E4DC-25C3B24F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F1A81-83E9-C64B-53CA-DE07F80FD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63045-4F8A-0E91-DC3D-F7BE1F53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AD8D5-E6B3-EE9A-2487-D833A319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8D9A66-823A-BF57-4CDC-BAFB9B51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59BD7-6C0A-4014-3D7F-2EFECDA6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8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4BDD8-410D-51A8-0B3F-B3F5E6BF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361B63-6007-D8C4-513F-3A6457C9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067ADE-CE05-3365-D331-9302B9A3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DA178B-34FB-D68F-9494-91E8829F9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26387D-1C05-B328-4BEF-42BF34E5F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694D09-4FD8-2AD5-614D-8569EE3D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95313-D022-0B5F-B8EB-4C8FCE89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8D257A-C4A1-084D-839A-A01A8659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5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B8EFB-F956-2462-B1CE-4C8A7254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CF5CC7-A7AF-D439-AE4A-89C021ED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D2D1C1-C737-D952-3B81-416674E6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9D0B32-5C7B-E5AB-663A-C8441E77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9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D80448-9E48-1069-D054-5D53AFD7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E2171E-A887-C46C-26DA-7DAD3933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16A675-58E2-CAF5-8931-2E9047A4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62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09E10-9BC3-DE46-B8AD-537C3114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3B67F-BB66-40B1-6694-D2ACA0FA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64363E-CB38-1D70-7296-3642D95F6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15CD8-A483-0B62-68C6-4E1BB34C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1F4044-DA94-D561-2C14-FFB98087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29D06-4927-59CD-440B-95B7FAB5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4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6CF-D469-5011-131A-019472BF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6DF64E-1A8E-4CB2-CEF2-5C89466B8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3C403-93DF-E644-F31B-86444B351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DB601D-29B4-5283-3AB4-0D885EF2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51C40-68E7-D137-E469-D7C04D28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F50DC-5DD1-9068-B5AE-477CA3A8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8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3978D1-E234-65D0-3034-6CA8D969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FE046-6CA4-88D8-7BD8-A85C906BB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4A5E3-6F6D-7E4C-9300-065CE1817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43A9-B3BC-49B1-97E4-91ABF6F9E541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6C994-CF91-CF5A-6EC3-E1AEC29E3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B26EF-26C8-D884-B768-EFB3DC3B3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8163649" y="4899420"/>
            <a:ext cx="3614058" cy="87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sz="2000" b="1" dirty="0">
              <a:solidFill>
                <a:srgbClr val="002C62"/>
              </a:solidFill>
            </a:endParaRPr>
          </a:p>
          <a:p>
            <a:pPr algn="l"/>
            <a:r>
              <a:rPr lang="en-US" altLang="ko-KR" sz="2000" b="1" dirty="0">
                <a:solidFill>
                  <a:srgbClr val="002C62"/>
                </a:solidFill>
              </a:rPr>
              <a:t>C4110705 </a:t>
            </a:r>
            <a:r>
              <a:rPr lang="ko-KR" altLang="en-US" sz="2000" b="1" dirty="0">
                <a:solidFill>
                  <a:srgbClr val="002C62"/>
                </a:solidFill>
              </a:rPr>
              <a:t>여인국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1" y="243376"/>
            <a:ext cx="1081853" cy="10892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8026492" y="4899420"/>
            <a:ext cx="45719" cy="716766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0362112" y="1982136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5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20</a:t>
            </a:r>
            <a:r>
              <a:rPr lang="ko-KR" altLang="en-US" sz="1600" b="1" dirty="0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1FE756-8716-A14A-1745-D7D50E1E1F21}"/>
              </a:ext>
            </a:extLst>
          </p:cNvPr>
          <p:cNvSpPr>
            <a:spLocks noGrp="1"/>
          </p:cNvSpPr>
          <p:nvPr/>
        </p:nvSpPr>
        <p:spPr>
          <a:xfrm>
            <a:off x="1524000" y="3225583"/>
            <a:ext cx="9144000" cy="40683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>
                <a:solidFill>
                  <a:schemeClr val="bg1"/>
                </a:solidFill>
              </a:rPr>
              <a:t>Online Convolutional Re-parameterization (OREPA)</a:t>
            </a: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B43D0-A3BA-EA0F-3337-CE1AFFB2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72698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rgbClr val="002C62"/>
                </a:solidFill>
              </a:rPr>
              <a:t>OREPA</a:t>
            </a:r>
            <a:endParaRPr lang="ko-KR" altLang="en-US" sz="25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28FB19F-99A4-E134-4F23-75A9AC12E9C9}"/>
              </a:ext>
            </a:extLst>
          </p:cNvPr>
          <p:cNvSpPr/>
          <p:nvPr/>
        </p:nvSpPr>
        <p:spPr>
          <a:xfrm>
            <a:off x="221016" y="3192651"/>
            <a:ext cx="1490775" cy="4726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3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70F4461-A729-2AA7-3348-56C3E31AE835}"/>
              </a:ext>
            </a:extLst>
          </p:cNvPr>
          <p:cNvSpPr/>
          <p:nvPr/>
        </p:nvSpPr>
        <p:spPr>
          <a:xfrm>
            <a:off x="2098208" y="3192651"/>
            <a:ext cx="1490775" cy="4726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3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3FD736B-F17B-ADF5-049D-ADE604F8D3ED}"/>
              </a:ext>
            </a:extLst>
          </p:cNvPr>
          <p:cNvSpPr/>
          <p:nvPr/>
        </p:nvSpPr>
        <p:spPr>
          <a:xfrm>
            <a:off x="4605225" y="3192651"/>
            <a:ext cx="1490775" cy="4726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3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10EC89-E10B-1380-EA6A-01B6199B5D6F}"/>
                  </a:ext>
                </a:extLst>
              </p:cNvPr>
              <p:cNvSpPr txBox="1"/>
              <p:nvPr/>
            </p:nvSpPr>
            <p:spPr>
              <a:xfrm>
                <a:off x="3957642" y="3290500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10EC89-E10B-1380-EA6A-01B6199B5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642" y="3290500"/>
                <a:ext cx="278923" cy="276999"/>
              </a:xfrm>
              <a:prstGeom prst="rect">
                <a:avLst/>
              </a:prstGeom>
              <a:blipFill>
                <a:blip r:embed="rId2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B05A728-930C-7ECB-F200-BC9DD67ABF67}"/>
              </a:ext>
            </a:extLst>
          </p:cNvPr>
          <p:cNvCxnSpPr>
            <a:cxnSpLocks/>
          </p:cNvCxnSpPr>
          <p:nvPr/>
        </p:nvCxnSpPr>
        <p:spPr>
          <a:xfrm>
            <a:off x="2894878" y="2036815"/>
            <a:ext cx="0" cy="1155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692FF95A-1875-A11F-2760-2E4EBA16761E}"/>
              </a:ext>
            </a:extLst>
          </p:cNvPr>
          <p:cNvCxnSpPr>
            <a:endCxn id="8" idx="0"/>
          </p:cNvCxnSpPr>
          <p:nvPr/>
        </p:nvCxnSpPr>
        <p:spPr>
          <a:xfrm rot="10800000" flipV="1">
            <a:off x="966404" y="2574187"/>
            <a:ext cx="1928474" cy="61846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B842DE74-ABB8-9ACB-852B-61DC4C19688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843597" y="2574187"/>
            <a:ext cx="2507016" cy="61846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BFBC789-5817-D876-B705-F7149693DD6A}"/>
              </a:ext>
            </a:extLst>
          </p:cNvPr>
          <p:cNvCxnSpPr>
            <a:stCxn id="10" idx="2"/>
          </p:cNvCxnSpPr>
          <p:nvPr/>
        </p:nvCxnSpPr>
        <p:spPr>
          <a:xfrm flipH="1">
            <a:off x="2843595" y="3665349"/>
            <a:ext cx="1" cy="8849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3488692-9023-EFB1-1390-455C0C644882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1328888" y="3302864"/>
            <a:ext cx="1036660" cy="176162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0DE3ADC-C7DF-0254-2F88-5A42989E9F05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3636556" y="2987952"/>
            <a:ext cx="1036660" cy="239145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순서도: 가산 접합 39">
            <a:extLst>
              <a:ext uri="{FF2B5EF4-FFF2-40B4-BE49-F238E27FC236}">
                <a16:creationId xmlns:a16="http://schemas.microsoft.com/office/drawing/2014/main" id="{16DEBE0B-63B4-7478-00FB-B1E39DE90FF9}"/>
              </a:ext>
            </a:extLst>
          </p:cNvPr>
          <p:cNvSpPr/>
          <p:nvPr/>
        </p:nvSpPr>
        <p:spPr>
          <a:xfrm>
            <a:off x="2733109" y="4591844"/>
            <a:ext cx="231113" cy="208015"/>
          </a:xfrm>
          <a:prstGeom prst="flowChartSummingJunc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7C11134-1A78-FB2F-48EE-6ACD1CC39009}"/>
              </a:ext>
            </a:extLst>
          </p:cNvPr>
          <p:cNvSpPr txBox="1"/>
          <p:nvPr/>
        </p:nvSpPr>
        <p:spPr>
          <a:xfrm>
            <a:off x="577459" y="969445"/>
            <a:ext cx="25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초기 값이 다른 경우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1E745E3E-3763-1EE9-A40B-864988A562E6}"/>
              </a:ext>
            </a:extLst>
          </p:cNvPr>
          <p:cNvSpPr/>
          <p:nvPr/>
        </p:nvSpPr>
        <p:spPr>
          <a:xfrm>
            <a:off x="6317016" y="3192651"/>
            <a:ext cx="1490775" cy="4726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3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2C2B9E56-6FA6-AA73-FA39-9DC400611659}"/>
              </a:ext>
            </a:extLst>
          </p:cNvPr>
          <p:cNvSpPr/>
          <p:nvPr/>
        </p:nvSpPr>
        <p:spPr>
          <a:xfrm>
            <a:off x="8194208" y="3192651"/>
            <a:ext cx="1490775" cy="4726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3</a:t>
            </a:r>
            <a:endParaRPr lang="ko-KR" altLang="en-US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19CD1B8E-F71A-AFF0-1F9E-9491E2455BE9}"/>
              </a:ext>
            </a:extLst>
          </p:cNvPr>
          <p:cNvSpPr/>
          <p:nvPr/>
        </p:nvSpPr>
        <p:spPr>
          <a:xfrm>
            <a:off x="10701225" y="3192651"/>
            <a:ext cx="1490775" cy="47269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 x 3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DB961BE-825C-75BA-BAE7-1F82DEDF3839}"/>
                  </a:ext>
                </a:extLst>
              </p:cNvPr>
              <p:cNvSpPr txBox="1"/>
              <p:nvPr/>
            </p:nvSpPr>
            <p:spPr>
              <a:xfrm>
                <a:off x="10053642" y="3290500"/>
                <a:ext cx="2789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DB961BE-825C-75BA-BAE7-1F82DEDF3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3642" y="3290500"/>
                <a:ext cx="278923" cy="276999"/>
              </a:xfrm>
              <a:prstGeom prst="rect">
                <a:avLst/>
              </a:prstGeom>
              <a:blipFill>
                <a:blip r:embed="rId2"/>
                <a:stretch>
                  <a:fillRect r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9266888-1282-971A-B5A3-D3BC53A0FA61}"/>
              </a:ext>
            </a:extLst>
          </p:cNvPr>
          <p:cNvCxnSpPr>
            <a:cxnSpLocks/>
          </p:cNvCxnSpPr>
          <p:nvPr/>
        </p:nvCxnSpPr>
        <p:spPr>
          <a:xfrm>
            <a:off x="8990878" y="2036815"/>
            <a:ext cx="0" cy="1155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1587B380-F25D-4D36-D39A-37E9A71692C2}"/>
              </a:ext>
            </a:extLst>
          </p:cNvPr>
          <p:cNvCxnSpPr>
            <a:endCxn id="78" idx="0"/>
          </p:cNvCxnSpPr>
          <p:nvPr/>
        </p:nvCxnSpPr>
        <p:spPr>
          <a:xfrm rot="10800000" flipV="1">
            <a:off x="7062404" y="2574187"/>
            <a:ext cx="1928474" cy="61846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876FFE8A-CA67-019F-A162-88EF2A0D2854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8939597" y="2574187"/>
            <a:ext cx="2507016" cy="61846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D249149B-64A4-9912-ADED-924B66604D9F}"/>
              </a:ext>
            </a:extLst>
          </p:cNvPr>
          <p:cNvCxnSpPr>
            <a:stCxn id="79" idx="2"/>
          </p:cNvCxnSpPr>
          <p:nvPr/>
        </p:nvCxnSpPr>
        <p:spPr>
          <a:xfrm flipH="1">
            <a:off x="8939595" y="3665349"/>
            <a:ext cx="1" cy="8849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0E321F97-F4CA-4D92-6860-F7E22F3DCA03}"/>
              </a:ext>
            </a:extLst>
          </p:cNvPr>
          <p:cNvCxnSpPr>
            <a:cxnSpLocks/>
            <a:stCxn id="78" idx="2"/>
          </p:cNvCxnSpPr>
          <p:nvPr/>
        </p:nvCxnSpPr>
        <p:spPr>
          <a:xfrm rot="16200000" flipH="1">
            <a:off x="7424888" y="3302864"/>
            <a:ext cx="1036660" cy="176162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B3FD9FEC-7515-1BD3-FCEE-A651316A995F}"/>
              </a:ext>
            </a:extLst>
          </p:cNvPr>
          <p:cNvCxnSpPr>
            <a:cxnSpLocks/>
            <a:stCxn id="80" idx="2"/>
          </p:cNvCxnSpPr>
          <p:nvPr/>
        </p:nvCxnSpPr>
        <p:spPr>
          <a:xfrm rot="5400000">
            <a:off x="9732556" y="2987952"/>
            <a:ext cx="1036660" cy="239145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순서도: 가산 접합 87">
            <a:extLst>
              <a:ext uri="{FF2B5EF4-FFF2-40B4-BE49-F238E27FC236}">
                <a16:creationId xmlns:a16="http://schemas.microsoft.com/office/drawing/2014/main" id="{00731581-56EB-54D4-BF2A-4E2A9B292D30}"/>
              </a:ext>
            </a:extLst>
          </p:cNvPr>
          <p:cNvSpPr/>
          <p:nvPr/>
        </p:nvSpPr>
        <p:spPr>
          <a:xfrm>
            <a:off x="8829109" y="4591844"/>
            <a:ext cx="231113" cy="208015"/>
          </a:xfrm>
          <a:prstGeom prst="flowChartSummingJunc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701D60-B6F1-07BA-A21C-1C2DFC9FFE4C}"/>
              </a:ext>
            </a:extLst>
          </p:cNvPr>
          <p:cNvSpPr txBox="1"/>
          <p:nvPr/>
        </p:nvSpPr>
        <p:spPr>
          <a:xfrm>
            <a:off x="6673459" y="969445"/>
            <a:ext cx="2539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초기 값이 같은 경우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0" name="표 89">
                <a:extLst>
                  <a:ext uri="{FF2B5EF4-FFF2-40B4-BE49-F238E27FC236}">
                    <a16:creationId xmlns:a16="http://schemas.microsoft.com/office/drawing/2014/main" id="{65F5FFBA-B1AB-BBCC-16E6-932C0D4DE0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4571299"/>
                  </p:ext>
                </p:extLst>
              </p:nvPr>
            </p:nvGraphicFramePr>
            <p:xfrm>
              <a:off x="2284314" y="5545958"/>
              <a:ext cx="1118562" cy="1117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2854">
                      <a:extLst>
                        <a:ext uri="{9D8B030D-6E8A-4147-A177-3AD203B41FA5}">
                          <a16:colId xmlns:a16="http://schemas.microsoft.com/office/drawing/2014/main" val="3046171299"/>
                        </a:ext>
                      </a:extLst>
                    </a:gridCol>
                    <a:gridCol w="372854">
                      <a:extLst>
                        <a:ext uri="{9D8B030D-6E8A-4147-A177-3AD203B41FA5}">
                          <a16:colId xmlns:a16="http://schemas.microsoft.com/office/drawing/2014/main" val="4169090012"/>
                        </a:ext>
                      </a:extLst>
                    </a:gridCol>
                    <a:gridCol w="372854">
                      <a:extLst>
                        <a:ext uri="{9D8B030D-6E8A-4147-A177-3AD203B41FA5}">
                          <a16:colId xmlns:a16="http://schemas.microsoft.com/office/drawing/2014/main" val="2605484929"/>
                        </a:ext>
                      </a:extLst>
                    </a:gridCol>
                  </a:tblGrid>
                  <a:tr h="37260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4665183"/>
                      </a:ext>
                    </a:extLst>
                  </a:tr>
                  <a:tr h="37260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6060177"/>
                      </a:ext>
                    </a:extLst>
                  </a:tr>
                  <a:tr h="37260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6664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0" name="표 89">
                <a:extLst>
                  <a:ext uri="{FF2B5EF4-FFF2-40B4-BE49-F238E27FC236}">
                    <a16:creationId xmlns:a16="http://schemas.microsoft.com/office/drawing/2014/main" id="{65F5FFBA-B1AB-BBCC-16E6-932C0D4DE0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4571299"/>
                  </p:ext>
                </p:extLst>
              </p:nvPr>
            </p:nvGraphicFramePr>
            <p:xfrm>
              <a:off x="2284314" y="5545958"/>
              <a:ext cx="1118562" cy="1117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2854">
                      <a:extLst>
                        <a:ext uri="{9D8B030D-6E8A-4147-A177-3AD203B41FA5}">
                          <a16:colId xmlns:a16="http://schemas.microsoft.com/office/drawing/2014/main" val="3046171299"/>
                        </a:ext>
                      </a:extLst>
                    </a:gridCol>
                    <a:gridCol w="372854">
                      <a:extLst>
                        <a:ext uri="{9D8B030D-6E8A-4147-A177-3AD203B41FA5}">
                          <a16:colId xmlns:a16="http://schemas.microsoft.com/office/drawing/2014/main" val="4169090012"/>
                        </a:ext>
                      </a:extLst>
                    </a:gridCol>
                    <a:gridCol w="372854">
                      <a:extLst>
                        <a:ext uri="{9D8B030D-6E8A-4147-A177-3AD203B41FA5}">
                          <a16:colId xmlns:a16="http://schemas.microsoft.com/office/drawing/2014/main" val="2605484929"/>
                        </a:ext>
                      </a:extLst>
                    </a:gridCol>
                  </a:tblGrid>
                  <a:tr h="3726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13" t="-1613" r="-201613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3279" t="-1613" r="-104918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613" r="-3226" b="-2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4665183"/>
                      </a:ext>
                    </a:extLst>
                  </a:tr>
                  <a:tr h="3726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13" t="-103279" r="-20161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3279" t="-103279" r="-104918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03279" r="-3226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6060177"/>
                      </a:ext>
                    </a:extLst>
                  </a:tr>
                  <a:tr h="3726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13" t="-200000" r="-20161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3279" t="-200000" r="-10491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200000" r="-3226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6664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1" name="표 90">
                <a:extLst>
                  <a:ext uri="{FF2B5EF4-FFF2-40B4-BE49-F238E27FC236}">
                    <a16:creationId xmlns:a16="http://schemas.microsoft.com/office/drawing/2014/main" id="{439F6360-F6A5-00F1-A1A3-8719158E82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6260944"/>
                  </p:ext>
                </p:extLst>
              </p:nvPr>
            </p:nvGraphicFramePr>
            <p:xfrm>
              <a:off x="8380314" y="5545958"/>
              <a:ext cx="1118562" cy="1117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2854">
                      <a:extLst>
                        <a:ext uri="{9D8B030D-6E8A-4147-A177-3AD203B41FA5}">
                          <a16:colId xmlns:a16="http://schemas.microsoft.com/office/drawing/2014/main" val="3046171299"/>
                        </a:ext>
                      </a:extLst>
                    </a:gridCol>
                    <a:gridCol w="372854">
                      <a:extLst>
                        <a:ext uri="{9D8B030D-6E8A-4147-A177-3AD203B41FA5}">
                          <a16:colId xmlns:a16="http://schemas.microsoft.com/office/drawing/2014/main" val="4169090012"/>
                        </a:ext>
                      </a:extLst>
                    </a:gridCol>
                    <a:gridCol w="372854">
                      <a:extLst>
                        <a:ext uri="{9D8B030D-6E8A-4147-A177-3AD203B41FA5}">
                          <a16:colId xmlns:a16="http://schemas.microsoft.com/office/drawing/2014/main" val="2605484929"/>
                        </a:ext>
                      </a:extLst>
                    </a:gridCol>
                  </a:tblGrid>
                  <a:tr h="37260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9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ko-KR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9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ko-KR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9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ko-KR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4665183"/>
                      </a:ext>
                    </a:extLst>
                  </a:tr>
                  <a:tr h="37260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9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ko-KR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9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ko-KR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9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ko-KR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6060177"/>
                      </a:ext>
                    </a:extLst>
                  </a:tr>
                  <a:tr h="37260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9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ko-KR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9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ko-KR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9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ko-KR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R" altLang="en-US" sz="9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6664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1" name="표 90">
                <a:extLst>
                  <a:ext uri="{FF2B5EF4-FFF2-40B4-BE49-F238E27FC236}">
                    <a16:creationId xmlns:a16="http://schemas.microsoft.com/office/drawing/2014/main" id="{439F6360-F6A5-00F1-A1A3-8719158E82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6260944"/>
                  </p:ext>
                </p:extLst>
              </p:nvPr>
            </p:nvGraphicFramePr>
            <p:xfrm>
              <a:off x="8380314" y="5545958"/>
              <a:ext cx="1118562" cy="1117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72854">
                      <a:extLst>
                        <a:ext uri="{9D8B030D-6E8A-4147-A177-3AD203B41FA5}">
                          <a16:colId xmlns:a16="http://schemas.microsoft.com/office/drawing/2014/main" val="3046171299"/>
                        </a:ext>
                      </a:extLst>
                    </a:gridCol>
                    <a:gridCol w="372854">
                      <a:extLst>
                        <a:ext uri="{9D8B030D-6E8A-4147-A177-3AD203B41FA5}">
                          <a16:colId xmlns:a16="http://schemas.microsoft.com/office/drawing/2014/main" val="4169090012"/>
                        </a:ext>
                      </a:extLst>
                    </a:gridCol>
                    <a:gridCol w="372854">
                      <a:extLst>
                        <a:ext uri="{9D8B030D-6E8A-4147-A177-3AD203B41FA5}">
                          <a16:colId xmlns:a16="http://schemas.microsoft.com/office/drawing/2014/main" val="2605484929"/>
                        </a:ext>
                      </a:extLst>
                    </a:gridCol>
                  </a:tblGrid>
                  <a:tr h="3726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13" t="-1613" r="-201613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279" t="-1613" r="-104918" b="-20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t="-1613" r="-3226" b="-20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4665183"/>
                      </a:ext>
                    </a:extLst>
                  </a:tr>
                  <a:tr h="3726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13" t="-103279" r="-201613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279" t="-103279" r="-104918" b="-1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t="-103279" r="-3226" b="-1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6060177"/>
                      </a:ext>
                    </a:extLst>
                  </a:tr>
                  <a:tr h="3726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13" t="-200000" r="-20161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279" t="-200000" r="-104918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t="-200000" r="-3226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56664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96F6760C-A038-5CE9-29E4-1A6D097EC3C8}"/>
              </a:ext>
            </a:extLst>
          </p:cNvPr>
          <p:cNvSpPr txBox="1"/>
          <p:nvPr/>
        </p:nvSpPr>
        <p:spPr>
          <a:xfrm>
            <a:off x="221016" y="3665348"/>
            <a:ext cx="14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손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A7FCE07-2D25-52E6-CBD0-EFB15A8F7CAD}"/>
              </a:ext>
            </a:extLst>
          </p:cNvPr>
          <p:cNvSpPr txBox="1"/>
          <p:nvPr/>
        </p:nvSpPr>
        <p:spPr>
          <a:xfrm>
            <a:off x="2090240" y="3626449"/>
            <a:ext cx="14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머리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624D090-87D2-9252-CD73-9A3E9270323D}"/>
              </a:ext>
            </a:extLst>
          </p:cNvPr>
          <p:cNvSpPr txBox="1"/>
          <p:nvPr/>
        </p:nvSpPr>
        <p:spPr>
          <a:xfrm>
            <a:off x="4602685" y="3626449"/>
            <a:ext cx="1490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발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827F1D9-1634-462C-3B32-DED4F46E1A4C}"/>
              </a:ext>
            </a:extLst>
          </p:cNvPr>
          <p:cNvSpPr txBox="1"/>
          <p:nvPr/>
        </p:nvSpPr>
        <p:spPr>
          <a:xfrm>
            <a:off x="5592574" y="293604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5021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77D66-D874-14E8-BDF4-64B26544E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7588" y="3188291"/>
            <a:ext cx="1996823" cy="48141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53287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2968900-FA4B-330B-8F79-1F648625420E}"/>
              </a:ext>
            </a:extLst>
          </p:cNvPr>
          <p:cNvSpPr/>
          <p:nvPr/>
        </p:nvSpPr>
        <p:spPr>
          <a:xfrm>
            <a:off x="-41295" y="802312"/>
            <a:ext cx="837708" cy="70793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9BF69B2-04A8-3519-DEC9-F8C0627A18E6}"/>
              </a:ext>
            </a:extLst>
          </p:cNvPr>
          <p:cNvSpPr/>
          <p:nvPr/>
        </p:nvSpPr>
        <p:spPr>
          <a:xfrm>
            <a:off x="707922" y="749217"/>
            <a:ext cx="176981" cy="184213"/>
          </a:xfrm>
          <a:prstGeom prst="ellipse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4172B3B-4608-8C3E-F884-B21C2E73099C}"/>
              </a:ext>
            </a:extLst>
          </p:cNvPr>
          <p:cNvSpPr>
            <a:spLocks noGrp="1"/>
          </p:cNvSpPr>
          <p:nvPr/>
        </p:nvSpPr>
        <p:spPr>
          <a:xfrm>
            <a:off x="-2059412" y="136362"/>
            <a:ext cx="9144000" cy="1060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800">
                <a:solidFill>
                  <a:srgbClr val="002C6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kumimoji="1" lang="ko-KR" altLang="en-US" sz="4800" dirty="0">
              <a:solidFill>
                <a:srgbClr val="002C6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48AB2C-D48E-30E0-8A13-9E6A4D350BA8}"/>
              </a:ext>
            </a:extLst>
          </p:cNvPr>
          <p:cNvSpPr txBox="1"/>
          <p:nvPr/>
        </p:nvSpPr>
        <p:spPr>
          <a:xfrm>
            <a:off x="796412" y="2736502"/>
            <a:ext cx="102058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rgbClr val="002C62"/>
                </a:solidFill>
              </a:rPr>
              <a:t>Reparameterization</a:t>
            </a: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rgbClr val="002C62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rgbClr val="002C62"/>
                </a:solidFill>
              </a:rPr>
              <a:t>OREPA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B43D0-A3BA-EA0F-3337-CE1AFFB2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72698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rgbClr val="002C62"/>
                </a:solidFill>
              </a:rPr>
              <a:t>Reparameterization</a:t>
            </a:r>
            <a:endParaRPr lang="ko-KR" altLang="en-US" sz="2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80A8917-2173-D5DF-469F-C54971C2D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499" y="4071711"/>
            <a:ext cx="4160074" cy="2448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54759B-C8B2-36C0-089A-FDAF0FA75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499" y="917236"/>
            <a:ext cx="4160073" cy="27903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B02019-1677-DBF6-7FA9-A9E49510CFB5}"/>
              </a:ext>
            </a:extLst>
          </p:cNvPr>
          <p:cNvSpPr txBox="1"/>
          <p:nvPr/>
        </p:nvSpPr>
        <p:spPr>
          <a:xfrm>
            <a:off x="6778245" y="2137911"/>
            <a:ext cx="43580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 training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BN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batch </a:t>
            </a:r>
            <a:r>
              <a:rPr lang="ko-KR" altLang="en-US" dirty="0">
                <a:sym typeface="Wingdings" panose="05000000000000000000" pitchFamily="2" charset="2"/>
              </a:rPr>
              <a:t>단위로 평균과 분산을 구해서 정규화를 실행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/>
              <a:t>In Inference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BN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en-US" altLang="ko-KR" dirty="0">
                <a:sym typeface="Wingdings" panose="05000000000000000000" pitchFamily="2" charset="2"/>
              </a:rPr>
              <a:t>batch </a:t>
            </a:r>
            <a:r>
              <a:rPr lang="ko-KR" altLang="en-US" dirty="0">
                <a:sym typeface="Wingdings" panose="05000000000000000000" pitchFamily="2" charset="2"/>
              </a:rPr>
              <a:t>단위가 아닌 하나의 </a:t>
            </a:r>
            <a:r>
              <a:rPr lang="en-US" altLang="ko-KR" dirty="0">
                <a:sym typeface="Wingdings" panose="05000000000000000000" pitchFamily="2" charset="2"/>
              </a:rPr>
              <a:t>Input</a:t>
            </a:r>
            <a:r>
              <a:rPr lang="ko-KR" altLang="en-US" dirty="0">
                <a:sym typeface="Wingdings" panose="05000000000000000000" pitchFamily="2" charset="2"/>
              </a:rPr>
              <a:t>에 대해서 과정을 실행 따라서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이미 학습된 변수로 과정을 실행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02300C3-B8CC-667A-F06D-56EEF7E87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245" y="5000233"/>
            <a:ext cx="3097114" cy="50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07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B43D0-A3BA-EA0F-3337-CE1AFFB2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72698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rgbClr val="002C62"/>
                </a:solidFill>
              </a:rPr>
              <a:t>OREPA</a:t>
            </a:r>
            <a:endParaRPr lang="ko-KR" altLang="en-US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69BAB2-4289-3B83-9D12-0F66D2F6DA0D}"/>
              </a:ext>
            </a:extLst>
          </p:cNvPr>
          <p:cNvSpPr txBox="1"/>
          <p:nvPr/>
        </p:nvSpPr>
        <p:spPr>
          <a:xfrm>
            <a:off x="7441456" y="1637503"/>
            <a:ext cx="4358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(a) </a:t>
            </a:r>
            <a:r>
              <a:rPr lang="ko-KR" altLang="en-US" dirty="0">
                <a:solidFill>
                  <a:srgbClr val="00B050"/>
                </a:solidFill>
              </a:rPr>
              <a:t>기존 블록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/>
              <a:t>Non-linear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88A6DD-D06B-8937-027B-9E9ACDAD1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84" y="1637503"/>
            <a:ext cx="6164866" cy="32458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C1F17F-C4EE-67F9-1E45-4BDED51C813F}"/>
              </a:ext>
            </a:extLst>
          </p:cNvPr>
          <p:cNvSpPr txBox="1"/>
          <p:nvPr/>
        </p:nvSpPr>
        <p:spPr>
          <a:xfrm>
            <a:off x="7441456" y="3113994"/>
            <a:ext cx="4358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(b) BN</a:t>
            </a:r>
            <a:r>
              <a:rPr lang="ko-KR" altLang="en-US" dirty="0">
                <a:solidFill>
                  <a:srgbClr val="00B050"/>
                </a:solidFill>
              </a:rPr>
              <a:t>이 제거 및 </a:t>
            </a:r>
            <a:r>
              <a:rPr lang="en-US" altLang="ko-KR" dirty="0">
                <a:solidFill>
                  <a:srgbClr val="00B050"/>
                </a:solidFill>
              </a:rPr>
              <a:t>Scaling </a:t>
            </a:r>
            <a:r>
              <a:rPr lang="ko-KR" altLang="en-US" dirty="0">
                <a:solidFill>
                  <a:srgbClr val="00B050"/>
                </a:solidFill>
              </a:rPr>
              <a:t>추가 블록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dirty="0"/>
              <a:t>Linear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8DC8F-35D5-9217-7498-F76FE5A69453}"/>
              </a:ext>
            </a:extLst>
          </p:cNvPr>
          <p:cNvSpPr txBox="1"/>
          <p:nvPr/>
        </p:nvSpPr>
        <p:spPr>
          <a:xfrm>
            <a:off x="7441455" y="4597123"/>
            <a:ext cx="4358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(c) Reparameterization </a:t>
            </a:r>
            <a:r>
              <a:rPr lang="ko-KR" altLang="en-US" dirty="0">
                <a:solidFill>
                  <a:srgbClr val="00B050"/>
                </a:solidFill>
              </a:rPr>
              <a:t>된 블록</a:t>
            </a:r>
            <a:endParaRPr lang="en-US" altLang="ko-KR" dirty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/>
              <a:t>하나의 </a:t>
            </a:r>
            <a:r>
              <a:rPr lang="en-US" altLang="ko-KR" dirty="0"/>
              <a:t>Conv </a:t>
            </a:r>
            <a:r>
              <a:rPr lang="en-US" altLang="ko-KR" dirty="0">
                <a:solidFill>
                  <a:srgbClr val="FF0000"/>
                </a:solidFill>
              </a:rPr>
              <a:t>in training</a:t>
            </a:r>
          </a:p>
        </p:txBody>
      </p:sp>
    </p:spTree>
    <p:extLst>
      <p:ext uri="{BB962C8B-B14F-4D97-AF65-F5344CB8AC3E}">
        <p14:creationId xmlns:p14="http://schemas.microsoft.com/office/powerpoint/2010/main" val="198572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B43D0-A3BA-EA0F-3337-CE1AFFB2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72698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rgbClr val="002C62"/>
                </a:solidFill>
              </a:rPr>
              <a:t>OREPA</a:t>
            </a:r>
            <a:endParaRPr lang="ko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8DC8F-35D5-9217-7498-F76FE5A69453}"/>
              </a:ext>
            </a:extLst>
          </p:cNvPr>
          <p:cNvSpPr txBox="1"/>
          <p:nvPr/>
        </p:nvSpPr>
        <p:spPr>
          <a:xfrm>
            <a:off x="1839814" y="3964588"/>
            <a:ext cx="2418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Remove BNs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/>
              <a:t>비선형인 </a:t>
            </a:r>
            <a:r>
              <a:rPr lang="en-US" altLang="ko-KR" dirty="0"/>
              <a:t>BNs </a:t>
            </a:r>
            <a:r>
              <a:rPr lang="ko-KR" altLang="en-US" dirty="0"/>
              <a:t>제거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31FDA78-784A-59AA-B2E8-3AC6B213F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0121"/>
            <a:ext cx="12192000" cy="338446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F8F372-6FF9-7442-C1FB-6B8218306790}"/>
              </a:ext>
            </a:extLst>
          </p:cNvPr>
          <p:cNvSpPr txBox="1"/>
          <p:nvPr/>
        </p:nvSpPr>
        <p:spPr>
          <a:xfrm>
            <a:off x="5167745" y="3964588"/>
            <a:ext cx="24184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Add Scaling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/>
              <a:t>완전한 </a:t>
            </a:r>
            <a:r>
              <a:rPr lang="en-US" altLang="ko-KR" dirty="0"/>
              <a:t>BNs</a:t>
            </a:r>
            <a:r>
              <a:rPr lang="ko-KR" altLang="en-US" dirty="0"/>
              <a:t>의 제거는 정확도를 하락</a:t>
            </a:r>
            <a:r>
              <a:rPr lang="en-US" altLang="ko-KR" dirty="0"/>
              <a:t>, </a:t>
            </a:r>
            <a:r>
              <a:rPr lang="ko-KR" altLang="en-US" dirty="0"/>
              <a:t>학습 가능 변수 </a:t>
            </a:r>
            <a:r>
              <a:rPr lang="en-US" altLang="ko-KR" dirty="0"/>
              <a:t>Scaling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69FF81-BA32-F8F3-3716-8AEC2BC77E5A}"/>
              </a:ext>
            </a:extLst>
          </p:cNvPr>
          <p:cNvSpPr txBox="1"/>
          <p:nvPr/>
        </p:nvSpPr>
        <p:spPr>
          <a:xfrm>
            <a:off x="8396840" y="3964588"/>
            <a:ext cx="2418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Add Norm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/>
              <a:t>합쳐진 다음 부분에 </a:t>
            </a:r>
            <a:r>
              <a:rPr lang="en-US" altLang="ko-KR" dirty="0"/>
              <a:t>BN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165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B43D0-A3BA-EA0F-3337-CE1AFFB2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72698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rgbClr val="002C62"/>
                </a:solidFill>
              </a:rPr>
              <a:t>OREPA</a:t>
            </a:r>
            <a:endParaRPr lang="ko-KR" altLang="en-US" sz="2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2C82A4-B1DF-E124-B901-BB65CF628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021"/>
            <a:ext cx="12192000" cy="389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47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B43D0-A3BA-EA0F-3337-CE1AFFB2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72698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rgbClr val="002C62"/>
                </a:solidFill>
              </a:rPr>
              <a:t>OREPA</a:t>
            </a:r>
            <a:endParaRPr lang="ko-KR" altLang="en-US" sz="25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E726B7-FC99-DC22-6CB3-8392AC5EA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59" y="1724025"/>
            <a:ext cx="4419600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FBEBBE-DC5F-D607-990E-8A992CAEA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579" y="2267353"/>
            <a:ext cx="2897514" cy="286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02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B43D0-A3BA-EA0F-3337-CE1AFFB2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72698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rgbClr val="002C62"/>
                </a:solidFill>
              </a:rPr>
              <a:t>OREPA</a:t>
            </a:r>
            <a:endParaRPr lang="ko-KR" altLang="en-US" sz="25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E8A0831-02CB-E40E-C27E-3148065A9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345774"/>
              </p:ext>
            </p:extLst>
          </p:nvPr>
        </p:nvGraphicFramePr>
        <p:xfrm>
          <a:off x="4054610" y="1572160"/>
          <a:ext cx="1118562" cy="111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854">
                  <a:extLst>
                    <a:ext uri="{9D8B030D-6E8A-4147-A177-3AD203B41FA5}">
                      <a16:colId xmlns:a16="http://schemas.microsoft.com/office/drawing/2014/main" val="3046171299"/>
                    </a:ext>
                  </a:extLst>
                </a:gridCol>
                <a:gridCol w="372854">
                  <a:extLst>
                    <a:ext uri="{9D8B030D-6E8A-4147-A177-3AD203B41FA5}">
                      <a16:colId xmlns:a16="http://schemas.microsoft.com/office/drawing/2014/main" val="4169090012"/>
                    </a:ext>
                  </a:extLst>
                </a:gridCol>
                <a:gridCol w="372854">
                  <a:extLst>
                    <a:ext uri="{9D8B030D-6E8A-4147-A177-3AD203B41FA5}">
                      <a16:colId xmlns:a16="http://schemas.microsoft.com/office/drawing/2014/main" val="2605484929"/>
                    </a:ext>
                  </a:extLst>
                </a:gridCol>
              </a:tblGrid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665183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6060177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66648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A769597-9611-F376-956C-00256F099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64317"/>
              </p:ext>
            </p:extLst>
          </p:nvPr>
        </p:nvGraphicFramePr>
        <p:xfrm>
          <a:off x="814726" y="833120"/>
          <a:ext cx="2596335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905">
                  <a:extLst>
                    <a:ext uri="{9D8B030D-6E8A-4147-A177-3AD203B41FA5}">
                      <a16:colId xmlns:a16="http://schemas.microsoft.com/office/drawing/2014/main" val="3736314802"/>
                    </a:ext>
                  </a:extLst>
                </a:gridCol>
                <a:gridCol w="370905">
                  <a:extLst>
                    <a:ext uri="{9D8B030D-6E8A-4147-A177-3AD203B41FA5}">
                      <a16:colId xmlns:a16="http://schemas.microsoft.com/office/drawing/2014/main" val="171239195"/>
                    </a:ext>
                  </a:extLst>
                </a:gridCol>
                <a:gridCol w="370905">
                  <a:extLst>
                    <a:ext uri="{9D8B030D-6E8A-4147-A177-3AD203B41FA5}">
                      <a16:colId xmlns:a16="http://schemas.microsoft.com/office/drawing/2014/main" val="3015879670"/>
                    </a:ext>
                  </a:extLst>
                </a:gridCol>
                <a:gridCol w="370905">
                  <a:extLst>
                    <a:ext uri="{9D8B030D-6E8A-4147-A177-3AD203B41FA5}">
                      <a16:colId xmlns:a16="http://schemas.microsoft.com/office/drawing/2014/main" val="795786746"/>
                    </a:ext>
                  </a:extLst>
                </a:gridCol>
                <a:gridCol w="370905">
                  <a:extLst>
                    <a:ext uri="{9D8B030D-6E8A-4147-A177-3AD203B41FA5}">
                      <a16:colId xmlns:a16="http://schemas.microsoft.com/office/drawing/2014/main" val="393829288"/>
                    </a:ext>
                  </a:extLst>
                </a:gridCol>
                <a:gridCol w="370905">
                  <a:extLst>
                    <a:ext uri="{9D8B030D-6E8A-4147-A177-3AD203B41FA5}">
                      <a16:colId xmlns:a16="http://schemas.microsoft.com/office/drawing/2014/main" val="1177483675"/>
                    </a:ext>
                  </a:extLst>
                </a:gridCol>
                <a:gridCol w="370905">
                  <a:extLst>
                    <a:ext uri="{9D8B030D-6E8A-4147-A177-3AD203B41FA5}">
                      <a16:colId xmlns:a16="http://schemas.microsoft.com/office/drawing/2014/main" val="705619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92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68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7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3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6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24007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703C8FD-DA42-36A2-DE60-34E39E37B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484979"/>
              </p:ext>
            </p:extLst>
          </p:nvPr>
        </p:nvGraphicFramePr>
        <p:xfrm>
          <a:off x="8648280" y="1572160"/>
          <a:ext cx="1118562" cy="111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854">
                  <a:extLst>
                    <a:ext uri="{9D8B030D-6E8A-4147-A177-3AD203B41FA5}">
                      <a16:colId xmlns:a16="http://schemas.microsoft.com/office/drawing/2014/main" val="3046171299"/>
                    </a:ext>
                  </a:extLst>
                </a:gridCol>
                <a:gridCol w="372854">
                  <a:extLst>
                    <a:ext uri="{9D8B030D-6E8A-4147-A177-3AD203B41FA5}">
                      <a16:colId xmlns:a16="http://schemas.microsoft.com/office/drawing/2014/main" val="4169090012"/>
                    </a:ext>
                  </a:extLst>
                </a:gridCol>
                <a:gridCol w="372854">
                  <a:extLst>
                    <a:ext uri="{9D8B030D-6E8A-4147-A177-3AD203B41FA5}">
                      <a16:colId xmlns:a16="http://schemas.microsoft.com/office/drawing/2014/main" val="2605484929"/>
                    </a:ext>
                  </a:extLst>
                </a:gridCol>
              </a:tblGrid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665183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6060177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66648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B59092D-301B-7929-A402-CBDD63F6C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997309"/>
              </p:ext>
            </p:extLst>
          </p:nvPr>
        </p:nvGraphicFramePr>
        <p:xfrm>
          <a:off x="5983086" y="1203960"/>
          <a:ext cx="185528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056">
                  <a:extLst>
                    <a:ext uri="{9D8B030D-6E8A-4147-A177-3AD203B41FA5}">
                      <a16:colId xmlns:a16="http://schemas.microsoft.com/office/drawing/2014/main" val="593476622"/>
                    </a:ext>
                  </a:extLst>
                </a:gridCol>
                <a:gridCol w="371056">
                  <a:extLst>
                    <a:ext uri="{9D8B030D-6E8A-4147-A177-3AD203B41FA5}">
                      <a16:colId xmlns:a16="http://schemas.microsoft.com/office/drawing/2014/main" val="2265570653"/>
                    </a:ext>
                  </a:extLst>
                </a:gridCol>
                <a:gridCol w="371056">
                  <a:extLst>
                    <a:ext uri="{9D8B030D-6E8A-4147-A177-3AD203B41FA5}">
                      <a16:colId xmlns:a16="http://schemas.microsoft.com/office/drawing/2014/main" val="1862215310"/>
                    </a:ext>
                  </a:extLst>
                </a:gridCol>
                <a:gridCol w="371056">
                  <a:extLst>
                    <a:ext uri="{9D8B030D-6E8A-4147-A177-3AD203B41FA5}">
                      <a16:colId xmlns:a16="http://schemas.microsoft.com/office/drawing/2014/main" val="1003007149"/>
                    </a:ext>
                  </a:extLst>
                </a:gridCol>
                <a:gridCol w="371056">
                  <a:extLst>
                    <a:ext uri="{9D8B030D-6E8A-4147-A177-3AD203B41FA5}">
                      <a16:colId xmlns:a16="http://schemas.microsoft.com/office/drawing/2014/main" val="4203333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0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561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3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80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13699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F9F82C1-8102-2FE2-7784-CF43F04924EA}"/>
              </a:ext>
            </a:extLst>
          </p:cNvPr>
          <p:cNvCxnSpPr>
            <a:cxnSpLocks/>
          </p:cNvCxnSpPr>
          <p:nvPr/>
        </p:nvCxnSpPr>
        <p:spPr>
          <a:xfrm>
            <a:off x="3454399" y="2131060"/>
            <a:ext cx="54556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B9DF3B-F096-28BB-C3E9-647C29F99296}"/>
              </a:ext>
            </a:extLst>
          </p:cNvPr>
          <p:cNvCxnSpPr>
            <a:cxnSpLocks/>
          </p:cNvCxnSpPr>
          <p:nvPr/>
        </p:nvCxnSpPr>
        <p:spPr>
          <a:xfrm>
            <a:off x="5301256" y="2143688"/>
            <a:ext cx="54556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BCF67BC-370A-F74D-EA8E-D111B3E350EA}"/>
              </a:ext>
            </a:extLst>
          </p:cNvPr>
          <p:cNvCxnSpPr>
            <a:cxnSpLocks/>
          </p:cNvCxnSpPr>
          <p:nvPr/>
        </p:nvCxnSpPr>
        <p:spPr>
          <a:xfrm>
            <a:off x="8009787" y="2143688"/>
            <a:ext cx="54556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B118F9-D8FE-AF44-53BB-09B7F7430920}"/>
              </a:ext>
            </a:extLst>
          </p:cNvPr>
          <p:cNvCxnSpPr>
            <a:cxnSpLocks/>
          </p:cNvCxnSpPr>
          <p:nvPr/>
        </p:nvCxnSpPr>
        <p:spPr>
          <a:xfrm>
            <a:off x="9881923" y="2131060"/>
            <a:ext cx="54556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1F14E51-3052-AC3C-B0B7-C056B2F6E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248927"/>
              </p:ext>
            </p:extLst>
          </p:nvPr>
        </p:nvGraphicFramePr>
        <p:xfrm>
          <a:off x="10542565" y="1584788"/>
          <a:ext cx="1118562" cy="111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854">
                  <a:extLst>
                    <a:ext uri="{9D8B030D-6E8A-4147-A177-3AD203B41FA5}">
                      <a16:colId xmlns:a16="http://schemas.microsoft.com/office/drawing/2014/main" val="3046171299"/>
                    </a:ext>
                  </a:extLst>
                </a:gridCol>
                <a:gridCol w="372854">
                  <a:extLst>
                    <a:ext uri="{9D8B030D-6E8A-4147-A177-3AD203B41FA5}">
                      <a16:colId xmlns:a16="http://schemas.microsoft.com/office/drawing/2014/main" val="4169090012"/>
                    </a:ext>
                  </a:extLst>
                </a:gridCol>
                <a:gridCol w="372854">
                  <a:extLst>
                    <a:ext uri="{9D8B030D-6E8A-4147-A177-3AD203B41FA5}">
                      <a16:colId xmlns:a16="http://schemas.microsoft.com/office/drawing/2014/main" val="2605484929"/>
                    </a:ext>
                  </a:extLst>
                </a:gridCol>
              </a:tblGrid>
              <a:tr h="372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81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81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81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65183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81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81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81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060177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81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81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81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66648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DAA934C-ECFA-5136-9577-5E5F705B1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99016"/>
              </p:ext>
            </p:extLst>
          </p:nvPr>
        </p:nvGraphicFramePr>
        <p:xfrm>
          <a:off x="814725" y="3789421"/>
          <a:ext cx="2596335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905">
                  <a:extLst>
                    <a:ext uri="{9D8B030D-6E8A-4147-A177-3AD203B41FA5}">
                      <a16:colId xmlns:a16="http://schemas.microsoft.com/office/drawing/2014/main" val="3736314802"/>
                    </a:ext>
                  </a:extLst>
                </a:gridCol>
                <a:gridCol w="370905">
                  <a:extLst>
                    <a:ext uri="{9D8B030D-6E8A-4147-A177-3AD203B41FA5}">
                      <a16:colId xmlns:a16="http://schemas.microsoft.com/office/drawing/2014/main" val="171239195"/>
                    </a:ext>
                  </a:extLst>
                </a:gridCol>
                <a:gridCol w="370905">
                  <a:extLst>
                    <a:ext uri="{9D8B030D-6E8A-4147-A177-3AD203B41FA5}">
                      <a16:colId xmlns:a16="http://schemas.microsoft.com/office/drawing/2014/main" val="3015879670"/>
                    </a:ext>
                  </a:extLst>
                </a:gridCol>
                <a:gridCol w="370905">
                  <a:extLst>
                    <a:ext uri="{9D8B030D-6E8A-4147-A177-3AD203B41FA5}">
                      <a16:colId xmlns:a16="http://schemas.microsoft.com/office/drawing/2014/main" val="795786746"/>
                    </a:ext>
                  </a:extLst>
                </a:gridCol>
                <a:gridCol w="370905">
                  <a:extLst>
                    <a:ext uri="{9D8B030D-6E8A-4147-A177-3AD203B41FA5}">
                      <a16:colId xmlns:a16="http://schemas.microsoft.com/office/drawing/2014/main" val="393829288"/>
                    </a:ext>
                  </a:extLst>
                </a:gridCol>
                <a:gridCol w="370905">
                  <a:extLst>
                    <a:ext uri="{9D8B030D-6E8A-4147-A177-3AD203B41FA5}">
                      <a16:colId xmlns:a16="http://schemas.microsoft.com/office/drawing/2014/main" val="1177483675"/>
                    </a:ext>
                  </a:extLst>
                </a:gridCol>
                <a:gridCol w="370905">
                  <a:extLst>
                    <a:ext uri="{9D8B030D-6E8A-4147-A177-3AD203B41FA5}">
                      <a16:colId xmlns:a16="http://schemas.microsoft.com/office/drawing/2014/main" val="705619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92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68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7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3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6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240076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A28092E-B546-A9BD-F963-7816CBD61BA1}"/>
              </a:ext>
            </a:extLst>
          </p:cNvPr>
          <p:cNvCxnSpPr>
            <a:cxnSpLocks/>
          </p:cNvCxnSpPr>
          <p:nvPr/>
        </p:nvCxnSpPr>
        <p:spPr>
          <a:xfrm>
            <a:off x="3509049" y="5087361"/>
            <a:ext cx="54556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F66FE7F-44D9-6C26-9CF5-8169C4679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27951"/>
              </p:ext>
            </p:extLst>
          </p:nvPr>
        </p:nvGraphicFramePr>
        <p:xfrm>
          <a:off x="4152599" y="4157621"/>
          <a:ext cx="185528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056">
                  <a:extLst>
                    <a:ext uri="{9D8B030D-6E8A-4147-A177-3AD203B41FA5}">
                      <a16:colId xmlns:a16="http://schemas.microsoft.com/office/drawing/2014/main" val="1854871779"/>
                    </a:ext>
                  </a:extLst>
                </a:gridCol>
                <a:gridCol w="371056">
                  <a:extLst>
                    <a:ext uri="{9D8B030D-6E8A-4147-A177-3AD203B41FA5}">
                      <a16:colId xmlns:a16="http://schemas.microsoft.com/office/drawing/2014/main" val="1081356033"/>
                    </a:ext>
                  </a:extLst>
                </a:gridCol>
                <a:gridCol w="371056">
                  <a:extLst>
                    <a:ext uri="{9D8B030D-6E8A-4147-A177-3AD203B41FA5}">
                      <a16:colId xmlns:a16="http://schemas.microsoft.com/office/drawing/2014/main" val="301445684"/>
                    </a:ext>
                  </a:extLst>
                </a:gridCol>
                <a:gridCol w="371056">
                  <a:extLst>
                    <a:ext uri="{9D8B030D-6E8A-4147-A177-3AD203B41FA5}">
                      <a16:colId xmlns:a16="http://schemas.microsoft.com/office/drawing/2014/main" val="3393931023"/>
                    </a:ext>
                  </a:extLst>
                </a:gridCol>
                <a:gridCol w="371056">
                  <a:extLst>
                    <a:ext uri="{9D8B030D-6E8A-4147-A177-3AD203B41FA5}">
                      <a16:colId xmlns:a16="http://schemas.microsoft.com/office/drawing/2014/main" val="75828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09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40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45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79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527991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E24F838-BBFC-0416-FEAC-EE151F9E1D9D}"/>
              </a:ext>
            </a:extLst>
          </p:cNvPr>
          <p:cNvCxnSpPr>
            <a:cxnSpLocks/>
          </p:cNvCxnSpPr>
          <p:nvPr/>
        </p:nvCxnSpPr>
        <p:spPr>
          <a:xfrm>
            <a:off x="6096000" y="5077783"/>
            <a:ext cx="54556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0465631-28BE-6E50-7745-4354ED218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063769"/>
              </p:ext>
            </p:extLst>
          </p:nvPr>
        </p:nvGraphicFramePr>
        <p:xfrm>
          <a:off x="6749418" y="4518883"/>
          <a:ext cx="1118562" cy="111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854">
                  <a:extLst>
                    <a:ext uri="{9D8B030D-6E8A-4147-A177-3AD203B41FA5}">
                      <a16:colId xmlns:a16="http://schemas.microsoft.com/office/drawing/2014/main" val="3046171299"/>
                    </a:ext>
                  </a:extLst>
                </a:gridCol>
                <a:gridCol w="372854">
                  <a:extLst>
                    <a:ext uri="{9D8B030D-6E8A-4147-A177-3AD203B41FA5}">
                      <a16:colId xmlns:a16="http://schemas.microsoft.com/office/drawing/2014/main" val="4169090012"/>
                    </a:ext>
                  </a:extLst>
                </a:gridCol>
                <a:gridCol w="372854">
                  <a:extLst>
                    <a:ext uri="{9D8B030D-6E8A-4147-A177-3AD203B41FA5}">
                      <a16:colId xmlns:a16="http://schemas.microsoft.com/office/drawing/2014/main" val="2605484929"/>
                    </a:ext>
                  </a:extLst>
                </a:gridCol>
              </a:tblGrid>
              <a:tr h="372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65183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060177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666487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4D27554-E0A9-6D15-D319-45E77727A012}"/>
              </a:ext>
            </a:extLst>
          </p:cNvPr>
          <p:cNvSpPr txBox="1"/>
          <p:nvPr/>
        </p:nvSpPr>
        <p:spPr>
          <a:xfrm>
            <a:off x="814724" y="3373379"/>
            <a:ext cx="259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3DA7FE-D3DA-0EA9-95BB-14DF969B11FA}"/>
              </a:ext>
            </a:extLst>
          </p:cNvPr>
          <p:cNvSpPr txBox="1"/>
          <p:nvPr/>
        </p:nvSpPr>
        <p:spPr>
          <a:xfrm>
            <a:off x="814724" y="6353035"/>
            <a:ext cx="259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138146-047C-AF96-E3CE-7BEF2AE5647C}"/>
              </a:ext>
            </a:extLst>
          </p:cNvPr>
          <p:cNvSpPr txBox="1"/>
          <p:nvPr/>
        </p:nvSpPr>
        <p:spPr>
          <a:xfrm>
            <a:off x="3315723" y="3396734"/>
            <a:ext cx="259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Conv 3 x 3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2DCD39-7FCC-4DD5-C01C-0DD8509F41F9}"/>
              </a:ext>
            </a:extLst>
          </p:cNvPr>
          <p:cNvSpPr txBox="1"/>
          <p:nvPr/>
        </p:nvSpPr>
        <p:spPr>
          <a:xfrm>
            <a:off x="5612558" y="3396734"/>
            <a:ext cx="259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Input_2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9B78E1-3B55-3A06-9190-29C0D95393D0}"/>
              </a:ext>
            </a:extLst>
          </p:cNvPr>
          <p:cNvSpPr txBox="1"/>
          <p:nvPr/>
        </p:nvSpPr>
        <p:spPr>
          <a:xfrm>
            <a:off x="7946230" y="3396734"/>
            <a:ext cx="259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Conv 3 x 3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F11C74-FC4D-0D8B-8618-56961586FBC0}"/>
              </a:ext>
            </a:extLst>
          </p:cNvPr>
          <p:cNvSpPr txBox="1"/>
          <p:nvPr/>
        </p:nvSpPr>
        <p:spPr>
          <a:xfrm>
            <a:off x="9803678" y="3367825"/>
            <a:ext cx="259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E8598B-34D9-E900-05A3-FD0B25BF7ACF}"/>
              </a:ext>
            </a:extLst>
          </p:cNvPr>
          <p:cNvSpPr txBox="1"/>
          <p:nvPr/>
        </p:nvSpPr>
        <p:spPr>
          <a:xfrm>
            <a:off x="3727179" y="6385301"/>
            <a:ext cx="259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Conv 5 x 5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067B20-9DC9-58CA-7130-3D901B6DB7D2}"/>
              </a:ext>
            </a:extLst>
          </p:cNvPr>
          <p:cNvSpPr txBox="1"/>
          <p:nvPr/>
        </p:nvSpPr>
        <p:spPr>
          <a:xfrm>
            <a:off x="6010531" y="6353035"/>
            <a:ext cx="259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2616E3E-A257-FC6B-52CF-C8576AF84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07563"/>
              </p:ext>
            </p:extLst>
          </p:nvPr>
        </p:nvGraphicFramePr>
        <p:xfrm>
          <a:off x="9704488" y="4385573"/>
          <a:ext cx="185528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056">
                  <a:extLst>
                    <a:ext uri="{9D8B030D-6E8A-4147-A177-3AD203B41FA5}">
                      <a16:colId xmlns:a16="http://schemas.microsoft.com/office/drawing/2014/main" val="1854871779"/>
                    </a:ext>
                  </a:extLst>
                </a:gridCol>
                <a:gridCol w="371056">
                  <a:extLst>
                    <a:ext uri="{9D8B030D-6E8A-4147-A177-3AD203B41FA5}">
                      <a16:colId xmlns:a16="http://schemas.microsoft.com/office/drawing/2014/main" val="1081356033"/>
                    </a:ext>
                  </a:extLst>
                </a:gridCol>
                <a:gridCol w="371056">
                  <a:extLst>
                    <a:ext uri="{9D8B030D-6E8A-4147-A177-3AD203B41FA5}">
                      <a16:colId xmlns:a16="http://schemas.microsoft.com/office/drawing/2014/main" val="301445684"/>
                    </a:ext>
                  </a:extLst>
                </a:gridCol>
                <a:gridCol w="371056">
                  <a:extLst>
                    <a:ext uri="{9D8B030D-6E8A-4147-A177-3AD203B41FA5}">
                      <a16:colId xmlns:a16="http://schemas.microsoft.com/office/drawing/2014/main" val="3393931023"/>
                    </a:ext>
                  </a:extLst>
                </a:gridCol>
                <a:gridCol w="371056">
                  <a:extLst>
                    <a:ext uri="{9D8B030D-6E8A-4147-A177-3AD203B41FA5}">
                      <a16:colId xmlns:a16="http://schemas.microsoft.com/office/drawing/2014/main" val="75828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700" dirty="0"/>
                        <a:t>3.24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3.24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3.24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3.24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3.24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09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700" dirty="0"/>
                        <a:t>3.24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3.24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3.24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3.24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3.24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40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700" dirty="0"/>
                        <a:t>3.24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3.24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3.24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3.24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3.24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45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700" dirty="0"/>
                        <a:t>3.24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3.24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3.24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3.24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3.24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79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700" dirty="0"/>
                        <a:t>3.24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3.24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3.24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3.24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3.24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527991"/>
                  </a:ext>
                </a:extLst>
              </a:tr>
            </a:tbl>
          </a:graphicData>
        </a:graphic>
      </p:graphicFrame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F6D999C-A433-0E20-6E69-7F216883CB2E}"/>
              </a:ext>
            </a:extLst>
          </p:cNvPr>
          <p:cNvCxnSpPr>
            <a:cxnSpLocks/>
          </p:cNvCxnSpPr>
          <p:nvPr/>
        </p:nvCxnSpPr>
        <p:spPr>
          <a:xfrm>
            <a:off x="9087662" y="4095299"/>
            <a:ext cx="31043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7ACD2EED-B5A6-1BDE-1399-887D64E23749}"/>
              </a:ext>
            </a:extLst>
          </p:cNvPr>
          <p:cNvCxnSpPr>
            <a:cxnSpLocks/>
          </p:cNvCxnSpPr>
          <p:nvPr/>
        </p:nvCxnSpPr>
        <p:spPr>
          <a:xfrm flipV="1">
            <a:off x="9087662" y="4095299"/>
            <a:ext cx="0" cy="27627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9CA4B82-38CB-7A25-7DCA-44D0D78A666F}"/>
              </a:ext>
            </a:extLst>
          </p:cNvPr>
          <p:cNvSpPr txBox="1"/>
          <p:nvPr/>
        </p:nvSpPr>
        <p:spPr>
          <a:xfrm>
            <a:off x="9405709" y="6305460"/>
            <a:ext cx="2537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81 / 25 = 3.24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65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B43D0-A3BA-EA0F-3337-CE1AFFB2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72698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rgbClr val="002C62"/>
                </a:solidFill>
              </a:rPr>
              <a:t>OREPA</a:t>
            </a:r>
            <a:endParaRPr lang="ko-KR" altLang="en-US" sz="25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E8A0831-02CB-E40E-C27E-3148065A9714}"/>
              </a:ext>
            </a:extLst>
          </p:cNvPr>
          <p:cNvGraphicFramePr>
            <a:graphicFrameLocks noGrp="1"/>
          </p:cNvGraphicFramePr>
          <p:nvPr/>
        </p:nvGraphicFramePr>
        <p:xfrm>
          <a:off x="4054610" y="1572160"/>
          <a:ext cx="1118562" cy="111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854">
                  <a:extLst>
                    <a:ext uri="{9D8B030D-6E8A-4147-A177-3AD203B41FA5}">
                      <a16:colId xmlns:a16="http://schemas.microsoft.com/office/drawing/2014/main" val="3046171299"/>
                    </a:ext>
                  </a:extLst>
                </a:gridCol>
                <a:gridCol w="372854">
                  <a:extLst>
                    <a:ext uri="{9D8B030D-6E8A-4147-A177-3AD203B41FA5}">
                      <a16:colId xmlns:a16="http://schemas.microsoft.com/office/drawing/2014/main" val="4169090012"/>
                    </a:ext>
                  </a:extLst>
                </a:gridCol>
                <a:gridCol w="372854">
                  <a:extLst>
                    <a:ext uri="{9D8B030D-6E8A-4147-A177-3AD203B41FA5}">
                      <a16:colId xmlns:a16="http://schemas.microsoft.com/office/drawing/2014/main" val="2605484929"/>
                    </a:ext>
                  </a:extLst>
                </a:gridCol>
              </a:tblGrid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665183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6060177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66648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A769597-9611-F376-956C-00256F099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831666"/>
              </p:ext>
            </p:extLst>
          </p:nvPr>
        </p:nvGraphicFramePr>
        <p:xfrm>
          <a:off x="814726" y="833120"/>
          <a:ext cx="2596335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905">
                  <a:extLst>
                    <a:ext uri="{9D8B030D-6E8A-4147-A177-3AD203B41FA5}">
                      <a16:colId xmlns:a16="http://schemas.microsoft.com/office/drawing/2014/main" val="3736314802"/>
                    </a:ext>
                  </a:extLst>
                </a:gridCol>
                <a:gridCol w="370905">
                  <a:extLst>
                    <a:ext uri="{9D8B030D-6E8A-4147-A177-3AD203B41FA5}">
                      <a16:colId xmlns:a16="http://schemas.microsoft.com/office/drawing/2014/main" val="171239195"/>
                    </a:ext>
                  </a:extLst>
                </a:gridCol>
                <a:gridCol w="370905">
                  <a:extLst>
                    <a:ext uri="{9D8B030D-6E8A-4147-A177-3AD203B41FA5}">
                      <a16:colId xmlns:a16="http://schemas.microsoft.com/office/drawing/2014/main" val="3015879670"/>
                    </a:ext>
                  </a:extLst>
                </a:gridCol>
                <a:gridCol w="370905">
                  <a:extLst>
                    <a:ext uri="{9D8B030D-6E8A-4147-A177-3AD203B41FA5}">
                      <a16:colId xmlns:a16="http://schemas.microsoft.com/office/drawing/2014/main" val="795786746"/>
                    </a:ext>
                  </a:extLst>
                </a:gridCol>
                <a:gridCol w="370905">
                  <a:extLst>
                    <a:ext uri="{9D8B030D-6E8A-4147-A177-3AD203B41FA5}">
                      <a16:colId xmlns:a16="http://schemas.microsoft.com/office/drawing/2014/main" val="393829288"/>
                    </a:ext>
                  </a:extLst>
                </a:gridCol>
                <a:gridCol w="370905">
                  <a:extLst>
                    <a:ext uri="{9D8B030D-6E8A-4147-A177-3AD203B41FA5}">
                      <a16:colId xmlns:a16="http://schemas.microsoft.com/office/drawing/2014/main" val="1177483675"/>
                    </a:ext>
                  </a:extLst>
                </a:gridCol>
                <a:gridCol w="370905">
                  <a:extLst>
                    <a:ext uri="{9D8B030D-6E8A-4147-A177-3AD203B41FA5}">
                      <a16:colId xmlns:a16="http://schemas.microsoft.com/office/drawing/2014/main" val="705619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92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68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7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3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6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24007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703C8FD-DA42-36A2-DE60-34E39E37B0D0}"/>
              </a:ext>
            </a:extLst>
          </p:cNvPr>
          <p:cNvGraphicFramePr>
            <a:graphicFrameLocks noGrp="1"/>
          </p:cNvGraphicFramePr>
          <p:nvPr/>
        </p:nvGraphicFramePr>
        <p:xfrm>
          <a:off x="8648280" y="1572160"/>
          <a:ext cx="1118562" cy="111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854">
                  <a:extLst>
                    <a:ext uri="{9D8B030D-6E8A-4147-A177-3AD203B41FA5}">
                      <a16:colId xmlns:a16="http://schemas.microsoft.com/office/drawing/2014/main" val="3046171299"/>
                    </a:ext>
                  </a:extLst>
                </a:gridCol>
                <a:gridCol w="372854">
                  <a:extLst>
                    <a:ext uri="{9D8B030D-6E8A-4147-A177-3AD203B41FA5}">
                      <a16:colId xmlns:a16="http://schemas.microsoft.com/office/drawing/2014/main" val="4169090012"/>
                    </a:ext>
                  </a:extLst>
                </a:gridCol>
                <a:gridCol w="372854">
                  <a:extLst>
                    <a:ext uri="{9D8B030D-6E8A-4147-A177-3AD203B41FA5}">
                      <a16:colId xmlns:a16="http://schemas.microsoft.com/office/drawing/2014/main" val="2605484929"/>
                    </a:ext>
                  </a:extLst>
                </a:gridCol>
              </a:tblGrid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4665183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6060177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566648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B59092D-301B-7929-A402-CBDD63F6C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413815"/>
              </p:ext>
            </p:extLst>
          </p:nvPr>
        </p:nvGraphicFramePr>
        <p:xfrm>
          <a:off x="5983086" y="1203960"/>
          <a:ext cx="185528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056">
                  <a:extLst>
                    <a:ext uri="{9D8B030D-6E8A-4147-A177-3AD203B41FA5}">
                      <a16:colId xmlns:a16="http://schemas.microsoft.com/office/drawing/2014/main" val="593476622"/>
                    </a:ext>
                  </a:extLst>
                </a:gridCol>
                <a:gridCol w="371056">
                  <a:extLst>
                    <a:ext uri="{9D8B030D-6E8A-4147-A177-3AD203B41FA5}">
                      <a16:colId xmlns:a16="http://schemas.microsoft.com/office/drawing/2014/main" val="2265570653"/>
                    </a:ext>
                  </a:extLst>
                </a:gridCol>
                <a:gridCol w="371056">
                  <a:extLst>
                    <a:ext uri="{9D8B030D-6E8A-4147-A177-3AD203B41FA5}">
                      <a16:colId xmlns:a16="http://schemas.microsoft.com/office/drawing/2014/main" val="1862215310"/>
                    </a:ext>
                  </a:extLst>
                </a:gridCol>
                <a:gridCol w="371056">
                  <a:extLst>
                    <a:ext uri="{9D8B030D-6E8A-4147-A177-3AD203B41FA5}">
                      <a16:colId xmlns:a16="http://schemas.microsoft.com/office/drawing/2014/main" val="1003007149"/>
                    </a:ext>
                  </a:extLst>
                </a:gridCol>
                <a:gridCol w="371056">
                  <a:extLst>
                    <a:ext uri="{9D8B030D-6E8A-4147-A177-3AD203B41FA5}">
                      <a16:colId xmlns:a16="http://schemas.microsoft.com/office/drawing/2014/main" val="4203333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0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561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13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35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80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12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136990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F9F82C1-8102-2FE2-7784-CF43F04924EA}"/>
              </a:ext>
            </a:extLst>
          </p:cNvPr>
          <p:cNvCxnSpPr>
            <a:cxnSpLocks/>
          </p:cNvCxnSpPr>
          <p:nvPr/>
        </p:nvCxnSpPr>
        <p:spPr>
          <a:xfrm>
            <a:off x="3454399" y="2131060"/>
            <a:ext cx="54556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FB9DF3B-F096-28BB-C3E9-647C29F99296}"/>
              </a:ext>
            </a:extLst>
          </p:cNvPr>
          <p:cNvCxnSpPr>
            <a:cxnSpLocks/>
          </p:cNvCxnSpPr>
          <p:nvPr/>
        </p:nvCxnSpPr>
        <p:spPr>
          <a:xfrm>
            <a:off x="5301256" y="2143688"/>
            <a:ext cx="54556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BCF67BC-370A-F74D-EA8E-D111B3E350EA}"/>
              </a:ext>
            </a:extLst>
          </p:cNvPr>
          <p:cNvCxnSpPr>
            <a:cxnSpLocks/>
          </p:cNvCxnSpPr>
          <p:nvPr/>
        </p:nvCxnSpPr>
        <p:spPr>
          <a:xfrm>
            <a:off x="8009787" y="2143688"/>
            <a:ext cx="54556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1B118F9-D8FE-AF44-53BB-09B7F7430920}"/>
              </a:ext>
            </a:extLst>
          </p:cNvPr>
          <p:cNvCxnSpPr>
            <a:cxnSpLocks/>
          </p:cNvCxnSpPr>
          <p:nvPr/>
        </p:nvCxnSpPr>
        <p:spPr>
          <a:xfrm>
            <a:off x="9881923" y="2131060"/>
            <a:ext cx="54556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1F14E51-3052-AC3C-B0B7-C056B2F6E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058270"/>
              </p:ext>
            </p:extLst>
          </p:nvPr>
        </p:nvGraphicFramePr>
        <p:xfrm>
          <a:off x="10542565" y="1584788"/>
          <a:ext cx="1118562" cy="111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854">
                  <a:extLst>
                    <a:ext uri="{9D8B030D-6E8A-4147-A177-3AD203B41FA5}">
                      <a16:colId xmlns:a16="http://schemas.microsoft.com/office/drawing/2014/main" val="3046171299"/>
                    </a:ext>
                  </a:extLst>
                </a:gridCol>
                <a:gridCol w="372854">
                  <a:extLst>
                    <a:ext uri="{9D8B030D-6E8A-4147-A177-3AD203B41FA5}">
                      <a16:colId xmlns:a16="http://schemas.microsoft.com/office/drawing/2014/main" val="4169090012"/>
                    </a:ext>
                  </a:extLst>
                </a:gridCol>
                <a:gridCol w="372854">
                  <a:extLst>
                    <a:ext uri="{9D8B030D-6E8A-4147-A177-3AD203B41FA5}">
                      <a16:colId xmlns:a16="http://schemas.microsoft.com/office/drawing/2014/main" val="2605484929"/>
                    </a:ext>
                  </a:extLst>
                </a:gridCol>
              </a:tblGrid>
              <a:tr h="372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/>
                        <a:t>126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/>
                        <a:t>115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/>
                        <a:t>108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65183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060177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/>
                        <a:t>…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800" dirty="0"/>
                        <a:t>118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666487"/>
                  </a:ext>
                </a:extLst>
              </a:tr>
            </a:tbl>
          </a:graphicData>
        </a:graphic>
      </p:graphicFrame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A28092E-B546-A9BD-F963-7816CBD61BA1}"/>
              </a:ext>
            </a:extLst>
          </p:cNvPr>
          <p:cNvCxnSpPr>
            <a:cxnSpLocks/>
          </p:cNvCxnSpPr>
          <p:nvPr/>
        </p:nvCxnSpPr>
        <p:spPr>
          <a:xfrm>
            <a:off x="3509049" y="5087361"/>
            <a:ext cx="54556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F66FE7F-44D9-6C26-9CF5-8169C4679021}"/>
              </a:ext>
            </a:extLst>
          </p:cNvPr>
          <p:cNvGraphicFramePr>
            <a:graphicFrameLocks noGrp="1"/>
          </p:cNvGraphicFramePr>
          <p:nvPr/>
        </p:nvGraphicFramePr>
        <p:xfrm>
          <a:off x="4152599" y="4157621"/>
          <a:ext cx="185528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056">
                  <a:extLst>
                    <a:ext uri="{9D8B030D-6E8A-4147-A177-3AD203B41FA5}">
                      <a16:colId xmlns:a16="http://schemas.microsoft.com/office/drawing/2014/main" val="1854871779"/>
                    </a:ext>
                  </a:extLst>
                </a:gridCol>
                <a:gridCol w="371056">
                  <a:extLst>
                    <a:ext uri="{9D8B030D-6E8A-4147-A177-3AD203B41FA5}">
                      <a16:colId xmlns:a16="http://schemas.microsoft.com/office/drawing/2014/main" val="1081356033"/>
                    </a:ext>
                  </a:extLst>
                </a:gridCol>
                <a:gridCol w="371056">
                  <a:extLst>
                    <a:ext uri="{9D8B030D-6E8A-4147-A177-3AD203B41FA5}">
                      <a16:colId xmlns:a16="http://schemas.microsoft.com/office/drawing/2014/main" val="301445684"/>
                    </a:ext>
                  </a:extLst>
                </a:gridCol>
                <a:gridCol w="371056">
                  <a:extLst>
                    <a:ext uri="{9D8B030D-6E8A-4147-A177-3AD203B41FA5}">
                      <a16:colId xmlns:a16="http://schemas.microsoft.com/office/drawing/2014/main" val="3393931023"/>
                    </a:ext>
                  </a:extLst>
                </a:gridCol>
                <a:gridCol w="371056">
                  <a:extLst>
                    <a:ext uri="{9D8B030D-6E8A-4147-A177-3AD203B41FA5}">
                      <a16:colId xmlns:a16="http://schemas.microsoft.com/office/drawing/2014/main" val="75828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09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40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45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796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527991"/>
                  </a:ext>
                </a:extLst>
              </a:tr>
            </a:tbl>
          </a:graphicData>
        </a:graphic>
      </p:graphicFrame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E24F838-BBFC-0416-FEAC-EE151F9E1D9D}"/>
              </a:ext>
            </a:extLst>
          </p:cNvPr>
          <p:cNvCxnSpPr>
            <a:cxnSpLocks/>
          </p:cNvCxnSpPr>
          <p:nvPr/>
        </p:nvCxnSpPr>
        <p:spPr>
          <a:xfrm>
            <a:off x="6096000" y="5077783"/>
            <a:ext cx="545561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0465631-28BE-6E50-7745-4354ED218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93289"/>
              </p:ext>
            </p:extLst>
          </p:nvPr>
        </p:nvGraphicFramePr>
        <p:xfrm>
          <a:off x="6749418" y="4518883"/>
          <a:ext cx="1118562" cy="111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2854">
                  <a:extLst>
                    <a:ext uri="{9D8B030D-6E8A-4147-A177-3AD203B41FA5}">
                      <a16:colId xmlns:a16="http://schemas.microsoft.com/office/drawing/2014/main" val="3046171299"/>
                    </a:ext>
                  </a:extLst>
                </a:gridCol>
                <a:gridCol w="372854">
                  <a:extLst>
                    <a:ext uri="{9D8B030D-6E8A-4147-A177-3AD203B41FA5}">
                      <a16:colId xmlns:a16="http://schemas.microsoft.com/office/drawing/2014/main" val="4169090012"/>
                    </a:ext>
                  </a:extLst>
                </a:gridCol>
                <a:gridCol w="372854">
                  <a:extLst>
                    <a:ext uri="{9D8B030D-6E8A-4147-A177-3AD203B41FA5}">
                      <a16:colId xmlns:a16="http://schemas.microsoft.com/office/drawing/2014/main" val="2605484929"/>
                    </a:ext>
                  </a:extLst>
                </a:gridCol>
              </a:tblGrid>
              <a:tr h="372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38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35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35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65183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36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34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35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060177"/>
                  </a:ext>
                </a:extLst>
              </a:tr>
              <a:tr h="3726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35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34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37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66648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414C223-6A1D-492F-E060-B10916D29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31769"/>
              </p:ext>
            </p:extLst>
          </p:nvPr>
        </p:nvGraphicFramePr>
        <p:xfrm>
          <a:off x="814726" y="3789421"/>
          <a:ext cx="2596335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905">
                  <a:extLst>
                    <a:ext uri="{9D8B030D-6E8A-4147-A177-3AD203B41FA5}">
                      <a16:colId xmlns:a16="http://schemas.microsoft.com/office/drawing/2014/main" val="3736314802"/>
                    </a:ext>
                  </a:extLst>
                </a:gridCol>
                <a:gridCol w="370905">
                  <a:extLst>
                    <a:ext uri="{9D8B030D-6E8A-4147-A177-3AD203B41FA5}">
                      <a16:colId xmlns:a16="http://schemas.microsoft.com/office/drawing/2014/main" val="171239195"/>
                    </a:ext>
                  </a:extLst>
                </a:gridCol>
                <a:gridCol w="370905">
                  <a:extLst>
                    <a:ext uri="{9D8B030D-6E8A-4147-A177-3AD203B41FA5}">
                      <a16:colId xmlns:a16="http://schemas.microsoft.com/office/drawing/2014/main" val="3015879670"/>
                    </a:ext>
                  </a:extLst>
                </a:gridCol>
                <a:gridCol w="370905">
                  <a:extLst>
                    <a:ext uri="{9D8B030D-6E8A-4147-A177-3AD203B41FA5}">
                      <a16:colId xmlns:a16="http://schemas.microsoft.com/office/drawing/2014/main" val="795786746"/>
                    </a:ext>
                  </a:extLst>
                </a:gridCol>
                <a:gridCol w="370905">
                  <a:extLst>
                    <a:ext uri="{9D8B030D-6E8A-4147-A177-3AD203B41FA5}">
                      <a16:colId xmlns:a16="http://schemas.microsoft.com/office/drawing/2014/main" val="393829288"/>
                    </a:ext>
                  </a:extLst>
                </a:gridCol>
                <a:gridCol w="370905">
                  <a:extLst>
                    <a:ext uri="{9D8B030D-6E8A-4147-A177-3AD203B41FA5}">
                      <a16:colId xmlns:a16="http://schemas.microsoft.com/office/drawing/2014/main" val="1177483675"/>
                    </a:ext>
                  </a:extLst>
                </a:gridCol>
                <a:gridCol w="370905">
                  <a:extLst>
                    <a:ext uri="{9D8B030D-6E8A-4147-A177-3AD203B41FA5}">
                      <a16:colId xmlns:a16="http://schemas.microsoft.com/office/drawing/2014/main" val="705619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92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68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79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934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7863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24007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54AEEE-D0CA-28D6-2B2A-F3C438DEEC45}"/>
              </a:ext>
            </a:extLst>
          </p:cNvPr>
          <p:cNvSpPr txBox="1"/>
          <p:nvPr/>
        </p:nvSpPr>
        <p:spPr>
          <a:xfrm>
            <a:off x="814724" y="3373379"/>
            <a:ext cx="259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A19A87-36CB-572E-39CC-DDEC872E021E}"/>
              </a:ext>
            </a:extLst>
          </p:cNvPr>
          <p:cNvSpPr txBox="1"/>
          <p:nvPr/>
        </p:nvSpPr>
        <p:spPr>
          <a:xfrm>
            <a:off x="814724" y="6353035"/>
            <a:ext cx="259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8933F-CBBA-51E3-BAAC-3F64485B6B96}"/>
              </a:ext>
            </a:extLst>
          </p:cNvPr>
          <p:cNvSpPr txBox="1"/>
          <p:nvPr/>
        </p:nvSpPr>
        <p:spPr>
          <a:xfrm>
            <a:off x="3315723" y="3396734"/>
            <a:ext cx="259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Conv 3 x 3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D16233-A8CA-8388-42CC-DC1B5C33B371}"/>
              </a:ext>
            </a:extLst>
          </p:cNvPr>
          <p:cNvSpPr txBox="1"/>
          <p:nvPr/>
        </p:nvSpPr>
        <p:spPr>
          <a:xfrm>
            <a:off x="5612558" y="3396734"/>
            <a:ext cx="259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Input_2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F6C559-37B5-6AC8-1178-EF3FC60BE793}"/>
              </a:ext>
            </a:extLst>
          </p:cNvPr>
          <p:cNvSpPr txBox="1"/>
          <p:nvPr/>
        </p:nvSpPr>
        <p:spPr>
          <a:xfrm>
            <a:off x="7946230" y="3396734"/>
            <a:ext cx="259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Conv 3 x 3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1DB183-320F-B7AD-534C-01B4723AC4CB}"/>
              </a:ext>
            </a:extLst>
          </p:cNvPr>
          <p:cNvSpPr txBox="1"/>
          <p:nvPr/>
        </p:nvSpPr>
        <p:spPr>
          <a:xfrm>
            <a:off x="9803678" y="3367825"/>
            <a:ext cx="259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609F7E-3BE1-4833-C5C6-19742305C379}"/>
              </a:ext>
            </a:extLst>
          </p:cNvPr>
          <p:cNvSpPr txBox="1"/>
          <p:nvPr/>
        </p:nvSpPr>
        <p:spPr>
          <a:xfrm>
            <a:off x="3727179" y="6385301"/>
            <a:ext cx="259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Conv 5 x 5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DFDC31-068D-FBD3-AED8-DB911CD7E40B}"/>
              </a:ext>
            </a:extLst>
          </p:cNvPr>
          <p:cNvSpPr txBox="1"/>
          <p:nvPr/>
        </p:nvSpPr>
        <p:spPr>
          <a:xfrm>
            <a:off x="6010531" y="6353035"/>
            <a:ext cx="2596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Output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95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8590</TotalTime>
  <Words>609</Words>
  <Application>Microsoft Office PowerPoint</Application>
  <PresentationFormat>와이드스크린</PresentationFormat>
  <Paragraphs>477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HY헤드라인M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Reparameterization</vt:lpstr>
      <vt:lpstr>OREPA</vt:lpstr>
      <vt:lpstr>OREPA</vt:lpstr>
      <vt:lpstr>OREPA</vt:lpstr>
      <vt:lpstr>OREPA</vt:lpstr>
      <vt:lpstr>OREPA</vt:lpstr>
      <vt:lpstr>OREPA</vt:lpstr>
      <vt:lpstr>OREPA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jiyun kim</dc:creator>
  <cp:lastModifiedBy>인국 여</cp:lastModifiedBy>
  <cp:revision>222</cp:revision>
  <dcterms:created xsi:type="dcterms:W3CDTF">2024-01-26T03:24:43Z</dcterms:created>
  <dcterms:modified xsi:type="dcterms:W3CDTF">2024-05-20T04:58:39Z</dcterms:modified>
</cp:coreProperties>
</file>