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4" r:id="rId3"/>
    <p:sldId id="288" r:id="rId4"/>
    <p:sldId id="287" r:id="rId5"/>
    <p:sldId id="286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5" r:id="rId19"/>
    <p:sldId id="306" r:id="rId20"/>
    <p:sldId id="307" r:id="rId21"/>
    <p:sldId id="308" r:id="rId22"/>
    <p:sldId id="30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050CD-948B-4A67-B4CF-DA67707EA721}" v="572" dt="2024-07-22T09:20:05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5035" autoAdjust="0"/>
  </p:normalViewPr>
  <p:slideViewPr>
    <p:cSldViewPr snapToGrid="0">
      <p:cViewPr varScale="1">
        <p:scale>
          <a:sx n="93" d="100"/>
          <a:sy n="93" d="100"/>
        </p:scale>
        <p:origin x="544" y="83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650050CD-948B-4A67-B4CF-DA67707EA721}"/>
    <pc:docChg chg="undo custSel addSld delSld modSld sldOrd">
      <pc:chgData name="형동 박" userId="afe605ee33eb830c" providerId="LiveId" clId="{650050CD-948B-4A67-B4CF-DA67707EA721}" dt="2024-07-22T09:20:05.445" v="6336" actId="113"/>
      <pc:docMkLst>
        <pc:docMk/>
      </pc:docMkLst>
      <pc:sldChg chg="addSp delSp modSp mod">
        <pc:chgData name="형동 박" userId="afe605ee33eb830c" providerId="LiveId" clId="{650050CD-948B-4A67-B4CF-DA67707EA721}" dt="2024-07-19T08:02:41.504" v="3795" actId="14100"/>
        <pc:sldMkLst>
          <pc:docMk/>
          <pc:sldMk cId="3661066457" sldId="256"/>
        </pc:sldMkLst>
        <pc:spChg chg="mod">
          <ac:chgData name="형동 박" userId="afe605ee33eb830c" providerId="LiveId" clId="{650050CD-948B-4A67-B4CF-DA67707EA721}" dt="2024-07-18T01:21:38.954" v="187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650050CD-948B-4A67-B4CF-DA67707EA721}" dt="2024-07-19T08:02:37.539" v="3794" actId="121"/>
          <ac:spMkLst>
            <pc:docMk/>
            <pc:sldMk cId="3661066457" sldId="256"/>
            <ac:spMk id="4" creationId="{BF76F126-0A4F-46B8-9B2B-8C3F765120EB}"/>
          </ac:spMkLst>
        </pc:spChg>
        <pc:spChg chg="add del">
          <ac:chgData name="형동 박" userId="afe605ee33eb830c" providerId="LiveId" clId="{650050CD-948B-4A67-B4CF-DA67707EA721}" dt="2024-07-18T01:44:23.052" v="189" actId="22"/>
          <ac:spMkLst>
            <pc:docMk/>
            <pc:sldMk cId="3661066457" sldId="256"/>
            <ac:spMk id="6" creationId="{5D34D71A-75B9-DBE0-8F3A-EF0B6EFAD9A3}"/>
          </ac:spMkLst>
        </pc:spChg>
        <pc:spChg chg="mod">
          <ac:chgData name="형동 박" userId="afe605ee33eb830c" providerId="LiveId" clId="{650050CD-948B-4A67-B4CF-DA67707EA721}" dt="2024-07-19T08:02:41.504" v="3795" actId="14100"/>
          <ac:spMkLst>
            <pc:docMk/>
            <pc:sldMk cId="3661066457" sldId="256"/>
            <ac:spMk id="7" creationId="{DA5E8C29-A238-4DD7-B7C5-335AFB9E0EF2}"/>
          </ac:spMkLst>
        </pc:spChg>
        <pc:spChg chg="mod">
          <ac:chgData name="형동 박" userId="afe605ee33eb830c" providerId="LiveId" clId="{650050CD-948B-4A67-B4CF-DA67707EA721}" dt="2024-07-14T13:22:23.399" v="114" actId="1076"/>
          <ac:spMkLst>
            <pc:docMk/>
            <pc:sldMk cId="3661066457" sldId="256"/>
            <ac:spMk id="8" creationId="{C45586EF-81E0-4B12-8A46-641BCC367D02}"/>
          </ac:spMkLst>
        </pc:spChg>
        <pc:spChg chg="add del mod">
          <ac:chgData name="형동 박" userId="afe605ee33eb830c" providerId="LiveId" clId="{650050CD-948B-4A67-B4CF-DA67707EA721}" dt="2024-07-14T13:21:47.142" v="111" actId="478"/>
          <ac:spMkLst>
            <pc:docMk/>
            <pc:sldMk cId="3661066457" sldId="256"/>
            <ac:spMk id="9" creationId="{3E645159-EB38-1782-5848-7ED2126A0B42}"/>
          </ac:spMkLst>
        </pc:spChg>
        <pc:spChg chg="mod">
          <ac:chgData name="형동 박" userId="afe605ee33eb830c" providerId="LiveId" clId="{650050CD-948B-4A67-B4CF-DA67707EA721}" dt="2024-07-18T01:21:31.447" v="186" actId="1076"/>
          <ac:spMkLst>
            <pc:docMk/>
            <pc:sldMk cId="3661066457" sldId="256"/>
            <ac:spMk id="10" creationId="{F5500BC8-BD81-46C1-9DB9-8BCC851C5446}"/>
          </ac:spMkLst>
        </pc:spChg>
        <pc:picChg chg="add mod">
          <ac:chgData name="형동 박" userId="afe605ee33eb830c" providerId="LiveId" clId="{650050CD-948B-4A67-B4CF-DA67707EA721}" dt="2024-07-14T13:17:17.877" v="91" actId="1076"/>
          <ac:picMkLst>
            <pc:docMk/>
            <pc:sldMk cId="3661066457" sldId="256"/>
            <ac:picMk id="5" creationId="{05DAAF0E-31AF-33EB-F46F-9F8F870994D6}"/>
          </ac:picMkLst>
        </pc:picChg>
        <pc:picChg chg="del">
          <ac:chgData name="형동 박" userId="afe605ee33eb830c" providerId="LiveId" clId="{650050CD-948B-4A67-B4CF-DA67707EA721}" dt="2024-07-14T13:16:06.039" v="84" actId="478"/>
          <ac:picMkLst>
            <pc:docMk/>
            <pc:sldMk cId="3661066457" sldId="256"/>
            <ac:picMk id="6" creationId="{CA13F9BE-5F3C-4D5A-BFBB-DE9EB00A9DDD}"/>
          </ac:picMkLst>
        </pc:picChg>
      </pc:sldChg>
      <pc:sldChg chg="addSp delSp modSp del mod">
        <pc:chgData name="형동 박" userId="afe605ee33eb830c" providerId="LiveId" clId="{650050CD-948B-4A67-B4CF-DA67707EA721}" dt="2024-07-19T10:56:31.362" v="6154" actId="47"/>
        <pc:sldMkLst>
          <pc:docMk/>
          <pc:sldMk cId="905511219" sldId="267"/>
        </pc:sldMkLst>
        <pc:spChg chg="del">
          <ac:chgData name="형동 박" userId="afe605ee33eb830c" providerId="LiveId" clId="{650050CD-948B-4A67-B4CF-DA67707EA721}" dt="2024-07-14T12:49:17.755" v="79" actId="478"/>
          <ac:spMkLst>
            <pc:docMk/>
            <pc:sldMk cId="905511219" sldId="267"/>
            <ac:spMk id="2" creationId="{DB8D0831-165E-2526-2BDF-426852AAE043}"/>
          </ac:spMkLst>
        </pc:spChg>
        <pc:spChg chg="add del mod">
          <ac:chgData name="형동 박" userId="afe605ee33eb830c" providerId="LiveId" clId="{650050CD-948B-4A67-B4CF-DA67707EA721}" dt="2024-07-14T12:49:22.528" v="80" actId="478"/>
          <ac:spMkLst>
            <pc:docMk/>
            <pc:sldMk cId="905511219" sldId="267"/>
            <ac:spMk id="4" creationId="{E12AA668-E999-F491-9154-3D6101617632}"/>
          </ac:spMkLst>
        </pc:spChg>
      </pc:sldChg>
      <pc:sldChg chg="modSp del mod">
        <pc:chgData name="형동 박" userId="afe605ee33eb830c" providerId="LiveId" clId="{650050CD-948B-4A67-B4CF-DA67707EA721}" dt="2024-07-19T10:56:30.645" v="6153" actId="47"/>
        <pc:sldMkLst>
          <pc:docMk/>
          <pc:sldMk cId="2457500915" sldId="268"/>
        </pc:sldMkLst>
        <pc:spChg chg="mod">
          <ac:chgData name="형동 박" userId="afe605ee33eb830c" providerId="LiveId" clId="{650050CD-948B-4A67-B4CF-DA67707EA721}" dt="2024-07-16T08:33:16.320" v="138" actId="20577"/>
          <ac:spMkLst>
            <pc:docMk/>
            <pc:sldMk cId="2457500915" sldId="268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30.173" v="6152" actId="47"/>
        <pc:sldMkLst>
          <pc:docMk/>
          <pc:sldMk cId="3253903586" sldId="270"/>
        </pc:sldMkLst>
      </pc:sldChg>
      <pc:sldChg chg="del">
        <pc:chgData name="형동 박" userId="afe605ee33eb830c" providerId="LiveId" clId="{650050CD-948B-4A67-B4CF-DA67707EA721}" dt="2024-07-19T10:56:29.875" v="6151" actId="47"/>
        <pc:sldMkLst>
          <pc:docMk/>
          <pc:sldMk cId="3055146768" sldId="271"/>
        </pc:sldMkLst>
      </pc:sldChg>
      <pc:sldChg chg="del">
        <pc:chgData name="형동 박" userId="afe605ee33eb830c" providerId="LiveId" clId="{650050CD-948B-4A67-B4CF-DA67707EA721}" dt="2024-07-19T10:56:29.643" v="6150" actId="47"/>
        <pc:sldMkLst>
          <pc:docMk/>
          <pc:sldMk cId="4236567843" sldId="272"/>
        </pc:sldMkLst>
      </pc:sldChg>
      <pc:sldChg chg="del">
        <pc:chgData name="형동 박" userId="afe605ee33eb830c" providerId="LiveId" clId="{650050CD-948B-4A67-B4CF-DA67707EA721}" dt="2024-07-19T10:56:29.332" v="6149" actId="47"/>
        <pc:sldMkLst>
          <pc:docMk/>
          <pc:sldMk cId="3992478574" sldId="273"/>
        </pc:sldMkLst>
      </pc:sldChg>
      <pc:sldChg chg="add del ord">
        <pc:chgData name="형동 박" userId="afe605ee33eb830c" providerId="LiveId" clId="{650050CD-948B-4A67-B4CF-DA67707EA721}" dt="2024-07-18T05:55:32.780" v="1734" actId="47"/>
        <pc:sldMkLst>
          <pc:docMk/>
          <pc:sldMk cId="1908218503" sldId="274"/>
        </pc:sldMkLst>
      </pc:sldChg>
      <pc:sldChg chg="modSp del mod">
        <pc:chgData name="형동 박" userId="afe605ee33eb830c" providerId="LiveId" clId="{650050CD-948B-4A67-B4CF-DA67707EA721}" dt="2024-07-19T10:56:28.958" v="6148" actId="47"/>
        <pc:sldMkLst>
          <pc:docMk/>
          <pc:sldMk cId="3034685548" sldId="275"/>
        </pc:sldMkLst>
        <pc:spChg chg="mod">
          <ac:chgData name="형동 박" userId="afe605ee33eb830c" providerId="LiveId" clId="{650050CD-948B-4A67-B4CF-DA67707EA721}" dt="2024-07-19T08:03:18.264" v="3800" actId="1076"/>
          <ac:spMkLst>
            <pc:docMk/>
            <pc:sldMk cId="3034685548" sldId="275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8.591" v="6147" actId="47"/>
        <pc:sldMkLst>
          <pc:docMk/>
          <pc:sldMk cId="814602359" sldId="276"/>
        </pc:sldMkLst>
      </pc:sldChg>
      <pc:sldChg chg="del">
        <pc:chgData name="형동 박" userId="afe605ee33eb830c" providerId="LiveId" clId="{650050CD-948B-4A67-B4CF-DA67707EA721}" dt="2024-07-19T10:56:28.190" v="6146" actId="47"/>
        <pc:sldMkLst>
          <pc:docMk/>
          <pc:sldMk cId="2352965370" sldId="277"/>
        </pc:sldMkLst>
      </pc:sldChg>
      <pc:sldChg chg="del">
        <pc:chgData name="형동 박" userId="afe605ee33eb830c" providerId="LiveId" clId="{650050CD-948B-4A67-B4CF-DA67707EA721}" dt="2024-07-19T10:56:27.954" v="6145" actId="47"/>
        <pc:sldMkLst>
          <pc:docMk/>
          <pc:sldMk cId="1031821758" sldId="278"/>
        </pc:sldMkLst>
      </pc:sldChg>
      <pc:sldChg chg="modSp del mod">
        <pc:chgData name="형동 박" userId="afe605ee33eb830c" providerId="LiveId" clId="{650050CD-948B-4A67-B4CF-DA67707EA721}" dt="2024-07-19T10:56:27.797" v="6144" actId="47"/>
        <pc:sldMkLst>
          <pc:docMk/>
          <pc:sldMk cId="2195732697" sldId="279"/>
        </pc:sldMkLst>
        <pc:spChg chg="mod">
          <ac:chgData name="형동 박" userId="afe605ee33eb830c" providerId="LiveId" clId="{650050CD-948B-4A67-B4CF-DA67707EA721}" dt="2024-07-19T08:29:22.902" v="4758" actId="20577"/>
          <ac:spMkLst>
            <pc:docMk/>
            <pc:sldMk cId="2195732697" sldId="279"/>
            <ac:spMk id="11" creationId="{80AC209C-7B47-3E7F-17D9-5CDECF0D5E7C}"/>
          </ac:spMkLst>
        </pc:spChg>
      </pc:sldChg>
      <pc:sldChg chg="del">
        <pc:chgData name="형동 박" userId="afe605ee33eb830c" providerId="LiveId" clId="{650050CD-948B-4A67-B4CF-DA67707EA721}" dt="2024-07-19T10:56:27.568" v="6143" actId="47"/>
        <pc:sldMkLst>
          <pc:docMk/>
          <pc:sldMk cId="1133428885" sldId="280"/>
        </pc:sldMkLst>
      </pc:sldChg>
      <pc:sldChg chg="del">
        <pc:chgData name="형동 박" userId="afe605ee33eb830c" providerId="LiveId" clId="{650050CD-948B-4A67-B4CF-DA67707EA721}" dt="2024-07-19T10:56:27.374" v="6142" actId="47"/>
        <pc:sldMkLst>
          <pc:docMk/>
          <pc:sldMk cId="2720549261" sldId="281"/>
        </pc:sldMkLst>
      </pc:sldChg>
      <pc:sldChg chg="del">
        <pc:chgData name="형동 박" userId="afe605ee33eb830c" providerId="LiveId" clId="{650050CD-948B-4A67-B4CF-DA67707EA721}" dt="2024-07-19T10:56:27.106" v="6141" actId="47"/>
        <pc:sldMkLst>
          <pc:docMk/>
          <pc:sldMk cId="3347535683" sldId="282"/>
        </pc:sldMkLst>
      </pc:sldChg>
      <pc:sldChg chg="del">
        <pc:chgData name="형동 박" userId="afe605ee33eb830c" providerId="LiveId" clId="{650050CD-948B-4A67-B4CF-DA67707EA721}" dt="2024-07-19T10:56:26.667" v="6140" actId="47"/>
        <pc:sldMkLst>
          <pc:docMk/>
          <pc:sldMk cId="3392626445" sldId="283"/>
        </pc:sldMkLst>
      </pc:sldChg>
      <pc:sldChg chg="addSp delSp modSp add mod">
        <pc:chgData name="형동 박" userId="afe605ee33eb830c" providerId="LiveId" clId="{650050CD-948B-4A67-B4CF-DA67707EA721}" dt="2024-07-19T07:55:55.072" v="3677" actId="1076"/>
        <pc:sldMkLst>
          <pc:docMk/>
          <pc:sldMk cId="3403080816" sldId="284"/>
        </pc:sldMkLst>
        <pc:spChg chg="add mod">
          <ac:chgData name="형동 박" userId="afe605ee33eb830c" providerId="LiveId" clId="{650050CD-948B-4A67-B4CF-DA67707EA721}" dt="2024-07-18T02:01:08.759" v="805" actId="1076"/>
          <ac:spMkLst>
            <pc:docMk/>
            <pc:sldMk cId="3403080816" sldId="284"/>
            <ac:spMk id="2" creationId="{FED24EFB-AC4B-1A1C-F49C-6C17A1FCAE7F}"/>
          </ac:spMkLst>
        </pc:spChg>
        <pc:spChg chg="mod">
          <ac:chgData name="형동 박" userId="afe605ee33eb830c" providerId="LiveId" clId="{650050CD-948B-4A67-B4CF-DA67707EA721}" dt="2024-07-19T07:55:55.072" v="3677" actId="1076"/>
          <ac:spMkLst>
            <pc:docMk/>
            <pc:sldMk cId="3403080816" sldId="28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1:44:27.481" v="191" actId="478"/>
          <ac:picMkLst>
            <pc:docMk/>
            <pc:sldMk cId="3403080816" sldId="284"/>
            <ac:picMk id="1026" creationId="{CAA53765-9A89-B26C-BC8B-515E331A0027}"/>
          </ac:picMkLst>
        </pc:picChg>
        <pc:picChg chg="del">
          <ac:chgData name="형동 박" userId="afe605ee33eb830c" providerId="LiveId" clId="{650050CD-948B-4A67-B4CF-DA67707EA721}" dt="2024-07-18T01:44:28.128" v="192" actId="478"/>
          <ac:picMkLst>
            <pc:docMk/>
            <pc:sldMk cId="3403080816" sldId="284"/>
            <ac:picMk id="1028" creationId="{5BB79235-F995-24C7-BF7B-24C3DC8576C7}"/>
          </ac:picMkLst>
        </pc:picChg>
      </pc:sldChg>
      <pc:sldChg chg="addSp delSp modSp add del mod ord">
        <pc:chgData name="형동 박" userId="afe605ee33eb830c" providerId="LiveId" clId="{650050CD-948B-4A67-B4CF-DA67707EA721}" dt="2024-07-18T05:50:27.701" v="1675" actId="47"/>
        <pc:sldMkLst>
          <pc:docMk/>
          <pc:sldMk cId="2059515763" sldId="285"/>
        </pc:sldMkLst>
        <pc:spChg chg="mod">
          <ac:chgData name="형동 박" userId="afe605ee33eb830c" providerId="LiveId" clId="{650050CD-948B-4A67-B4CF-DA67707EA721}" dt="2024-07-18T05:42:45.973" v="1542" actId="20577"/>
          <ac:spMkLst>
            <pc:docMk/>
            <pc:sldMk cId="2059515763" sldId="28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49:54.469" v="1668"/>
          <ac:spMkLst>
            <pc:docMk/>
            <pc:sldMk cId="2059515763" sldId="285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14:18.892" v="818" actId="478"/>
          <ac:picMkLst>
            <pc:docMk/>
            <pc:sldMk cId="2059515763" sldId="285"/>
            <ac:picMk id="4" creationId="{605C2388-95AF-F716-6009-494A019C835C}"/>
          </ac:picMkLst>
        </pc:picChg>
        <pc:picChg chg="add del mod">
          <ac:chgData name="형동 박" userId="afe605ee33eb830c" providerId="LiveId" clId="{650050CD-948B-4A67-B4CF-DA67707EA721}" dt="2024-07-18T05:43:29.002" v="1549" actId="478"/>
          <ac:picMkLst>
            <pc:docMk/>
            <pc:sldMk cId="2059515763" sldId="285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43:40.056" v="1553" actId="1076"/>
          <ac:picMkLst>
            <pc:docMk/>
            <pc:sldMk cId="2059515763" sldId="285"/>
            <ac:picMk id="6" creationId="{CD7BFACC-22FD-DA0C-E17D-11CD4CD0CAD0}"/>
          </ac:picMkLst>
        </pc:picChg>
      </pc:sldChg>
      <pc:sldChg chg="addSp delSp modSp add mod ord">
        <pc:chgData name="형동 박" userId="afe605ee33eb830c" providerId="LiveId" clId="{650050CD-948B-4A67-B4CF-DA67707EA721}" dt="2024-07-19T08:01:59.629" v="3765" actId="20577"/>
        <pc:sldMkLst>
          <pc:docMk/>
          <pc:sldMk cId="3367608173" sldId="286"/>
        </pc:sldMkLst>
        <pc:spChg chg="mod">
          <ac:chgData name="형동 박" userId="afe605ee33eb830c" providerId="LiveId" clId="{650050CD-948B-4A67-B4CF-DA67707EA721}" dt="2024-07-18T05:57:56.788" v="1868" actId="20577"/>
          <ac:spMkLst>
            <pc:docMk/>
            <pc:sldMk cId="3367608173" sldId="286"/>
            <ac:spMk id="2" creationId="{DB8D0831-165E-2526-2BDF-426852AAE043}"/>
          </ac:spMkLst>
        </pc:spChg>
        <pc:spChg chg="add mod">
          <ac:chgData name="형동 박" userId="afe605ee33eb830c" providerId="LiveId" clId="{650050CD-948B-4A67-B4CF-DA67707EA721}" dt="2024-07-19T08:01:59.629" v="3765" actId="20577"/>
          <ac:spMkLst>
            <pc:docMk/>
            <pc:sldMk cId="3367608173" sldId="286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5.897" v="2395" actId="20577"/>
          <ac:spMkLst>
            <pc:docMk/>
            <pc:sldMk cId="3367608173" sldId="286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05:55:56.166" v="1736" actId="478"/>
          <ac:picMkLst>
            <pc:docMk/>
            <pc:sldMk cId="3367608173" sldId="286"/>
            <ac:picMk id="5" creationId="{CEE7BA51-B7E2-8F54-85F4-27898CF4E4E6}"/>
          </ac:picMkLst>
        </pc:picChg>
        <pc:picChg chg="add mod">
          <ac:chgData name="형동 박" userId="afe605ee33eb830c" providerId="LiveId" clId="{650050CD-948B-4A67-B4CF-DA67707EA721}" dt="2024-07-18T05:56:18.328" v="1741" actId="1076"/>
          <ac:picMkLst>
            <pc:docMk/>
            <pc:sldMk cId="3367608173" sldId="286"/>
            <ac:picMk id="6" creationId="{3BDA3819-A403-8E7E-E8D4-0F05D92AB707}"/>
          </ac:picMkLst>
        </pc:picChg>
      </pc:sldChg>
      <pc:sldChg chg="addSp delSp modSp add mod">
        <pc:chgData name="형동 박" userId="afe605ee33eb830c" providerId="LiveId" clId="{650050CD-948B-4A67-B4CF-DA67707EA721}" dt="2024-07-18T06:01:50.360" v="2392" actId="20577"/>
        <pc:sldMkLst>
          <pc:docMk/>
          <pc:sldMk cId="468354762" sldId="287"/>
        </pc:sldMkLst>
        <pc:spChg chg="mod">
          <ac:chgData name="형동 박" userId="afe605ee33eb830c" providerId="LiveId" clId="{650050CD-948B-4A67-B4CF-DA67707EA721}" dt="2024-07-18T05:55:25.119" v="1730" actId="20577"/>
          <ac:spMkLst>
            <pc:docMk/>
            <pc:sldMk cId="468354762" sldId="287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5:52:10.365" v="1700" actId="20577"/>
          <ac:spMkLst>
            <pc:docMk/>
            <pc:sldMk cId="468354762" sldId="287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06:01:50.360" v="2392" actId="20577"/>
          <ac:spMkLst>
            <pc:docMk/>
            <pc:sldMk cId="468354762" sldId="287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5:50:17.787" v="1673" actId="1076"/>
          <ac:picMkLst>
            <pc:docMk/>
            <pc:sldMk cId="468354762" sldId="287"/>
            <ac:picMk id="4" creationId="{4A39FC86-C077-2BAF-BC8C-99711B528689}"/>
          </ac:picMkLst>
        </pc:picChg>
        <pc:picChg chg="del">
          <ac:chgData name="형동 박" userId="afe605ee33eb830c" providerId="LiveId" clId="{650050CD-948B-4A67-B4CF-DA67707EA721}" dt="2024-07-18T05:50:10.415" v="1671" actId="478"/>
          <ac:picMkLst>
            <pc:docMk/>
            <pc:sldMk cId="468354762" sldId="287"/>
            <ac:picMk id="5" creationId="{CEE7BA51-B7E2-8F54-85F4-27898CF4E4E6}"/>
          </ac:picMkLst>
        </pc:picChg>
      </pc:sldChg>
      <pc:sldChg chg="add del ord">
        <pc:chgData name="형동 박" userId="afe605ee33eb830c" providerId="LiveId" clId="{650050CD-948B-4A67-B4CF-DA67707EA721}" dt="2024-07-18T05:55:16.728" v="1726"/>
        <pc:sldMkLst>
          <pc:docMk/>
          <pc:sldMk cId="2918432738" sldId="288"/>
        </pc:sldMkLst>
      </pc:sldChg>
      <pc:sldChg chg="modSp add mod ord">
        <pc:chgData name="형동 박" userId="afe605ee33eb830c" providerId="LiveId" clId="{650050CD-948B-4A67-B4CF-DA67707EA721}" dt="2024-07-19T08:02:06.069" v="3766" actId="20577"/>
        <pc:sldMkLst>
          <pc:docMk/>
          <pc:sldMk cId="3002899274" sldId="288"/>
        </pc:sldMkLst>
        <pc:spChg chg="mod">
          <ac:chgData name="형동 박" userId="afe605ee33eb830c" providerId="LiveId" clId="{650050CD-948B-4A67-B4CF-DA67707EA721}" dt="2024-07-19T08:02:06.069" v="3766" actId="20577"/>
          <ac:spMkLst>
            <pc:docMk/>
            <pc:sldMk cId="3002899274" sldId="288"/>
            <ac:spMk id="3" creationId="{DA7BD8C4-CF15-BC2D-921E-B56BD45B7E9E}"/>
          </ac:spMkLst>
        </pc:spChg>
      </pc:sldChg>
      <pc:sldChg chg="new del">
        <pc:chgData name="형동 박" userId="afe605ee33eb830c" providerId="LiveId" clId="{650050CD-948B-4A67-B4CF-DA67707EA721}" dt="2024-07-18T05:55:12.853" v="1724" actId="680"/>
        <pc:sldMkLst>
          <pc:docMk/>
          <pc:sldMk cId="1077944232" sldId="289"/>
        </pc:sldMkLst>
      </pc:sldChg>
      <pc:sldChg chg="new del">
        <pc:chgData name="형동 박" userId="afe605ee33eb830c" providerId="LiveId" clId="{650050CD-948B-4A67-B4CF-DA67707EA721}" dt="2024-07-19T10:56:33.537" v="6155" actId="47"/>
        <pc:sldMkLst>
          <pc:docMk/>
          <pc:sldMk cId="2184626708" sldId="289"/>
        </pc:sldMkLst>
      </pc:sldChg>
      <pc:sldChg chg="addSp delSp modSp add del mod">
        <pc:chgData name="형동 박" userId="afe605ee33eb830c" providerId="LiveId" clId="{650050CD-948B-4A67-B4CF-DA67707EA721}" dt="2024-07-18T10:11:16.375" v="2823" actId="47"/>
        <pc:sldMkLst>
          <pc:docMk/>
          <pc:sldMk cId="2534943088" sldId="290"/>
        </pc:sldMkLst>
        <pc:spChg chg="mod">
          <ac:chgData name="형동 박" userId="afe605ee33eb830c" providerId="LiveId" clId="{650050CD-948B-4A67-B4CF-DA67707EA721}" dt="2024-07-18T08:26:15.783" v="2399"/>
          <ac:spMkLst>
            <pc:docMk/>
            <pc:sldMk cId="2534943088" sldId="290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8T09:16:06.249" v="2781"/>
          <ac:spMkLst>
            <pc:docMk/>
            <pc:sldMk cId="2534943088" sldId="290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08:27:03.057" v="2403" actId="1076"/>
          <ac:picMkLst>
            <pc:docMk/>
            <pc:sldMk cId="2534943088" sldId="290"/>
            <ac:picMk id="4" creationId="{F087C3A7-0A72-35B1-BDA0-EFACDB1D6255}"/>
          </ac:picMkLst>
        </pc:picChg>
        <pc:picChg chg="del">
          <ac:chgData name="형동 박" userId="afe605ee33eb830c" providerId="LiveId" clId="{650050CD-948B-4A67-B4CF-DA67707EA721}" dt="2024-07-18T08:26:23.568" v="2400" actId="478"/>
          <ac:picMkLst>
            <pc:docMk/>
            <pc:sldMk cId="2534943088" sldId="290"/>
            <ac:picMk id="6" creationId="{3BDA3819-A403-8E7E-E8D4-0F05D92AB707}"/>
          </ac:picMkLst>
        </pc:picChg>
      </pc:sldChg>
      <pc:sldChg chg="modSp add mod ord">
        <pc:chgData name="형동 박" userId="afe605ee33eb830c" providerId="LiveId" clId="{650050CD-948B-4A67-B4CF-DA67707EA721}" dt="2024-07-19T09:11:40.990" v="5596" actId="20577"/>
        <pc:sldMkLst>
          <pc:docMk/>
          <pc:sldMk cId="1098151761" sldId="291"/>
        </pc:sldMkLst>
        <pc:spChg chg="mod">
          <ac:chgData name="형동 박" userId="afe605ee33eb830c" providerId="LiveId" clId="{650050CD-948B-4A67-B4CF-DA67707EA721}" dt="2024-07-19T07:58:59.618" v="3684"/>
          <ac:spMkLst>
            <pc:docMk/>
            <pc:sldMk cId="1098151761" sldId="291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54.148" v="3764" actId="20577"/>
          <ac:spMkLst>
            <pc:docMk/>
            <pc:sldMk cId="1098151761" sldId="291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9:11:40.990" v="5596" actId="20577"/>
          <ac:spMkLst>
            <pc:docMk/>
            <pc:sldMk cId="1098151761" sldId="291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8:01:49.796" v="3763" actId="20577"/>
        <pc:sldMkLst>
          <pc:docMk/>
          <pc:sldMk cId="521843943" sldId="292"/>
        </pc:sldMkLst>
        <pc:spChg chg="mod">
          <ac:chgData name="형동 박" userId="afe605ee33eb830c" providerId="LiveId" clId="{650050CD-948B-4A67-B4CF-DA67707EA721}" dt="2024-07-19T07:59:08.850" v="3685"/>
          <ac:spMkLst>
            <pc:docMk/>
            <pc:sldMk cId="521843943" sldId="292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9.796" v="3763" actId="20577"/>
          <ac:spMkLst>
            <pc:docMk/>
            <pc:sldMk cId="521843943" sldId="292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8T10:18:07.039" v="3374"/>
          <ac:spMkLst>
            <pc:docMk/>
            <pc:sldMk cId="521843943" sldId="292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8T10:22:52.271" v="3375" actId="478"/>
          <ac:picMkLst>
            <pc:docMk/>
            <pc:sldMk cId="521843943" sldId="292"/>
            <ac:picMk id="4" creationId="{F087C3A7-0A72-35B1-BDA0-EFACDB1D6255}"/>
          </ac:picMkLst>
        </pc:picChg>
        <pc:picChg chg="add mod">
          <ac:chgData name="형동 박" userId="afe605ee33eb830c" providerId="LiveId" clId="{650050CD-948B-4A67-B4CF-DA67707EA721}" dt="2024-07-18T10:23:01.982" v="3381" actId="1076"/>
          <ac:picMkLst>
            <pc:docMk/>
            <pc:sldMk cId="521843943" sldId="292"/>
            <ac:picMk id="5" creationId="{9F551FE5-E22B-777E-D1E6-20273F13E909}"/>
          </ac:picMkLst>
        </pc:picChg>
      </pc:sldChg>
      <pc:sldChg chg="addSp delSp modSp add mod">
        <pc:chgData name="형동 박" userId="afe605ee33eb830c" providerId="LiveId" clId="{650050CD-948B-4A67-B4CF-DA67707EA721}" dt="2024-07-19T08:01:44.156" v="3762" actId="20577"/>
        <pc:sldMkLst>
          <pc:docMk/>
          <pc:sldMk cId="3909647724" sldId="293"/>
        </pc:sldMkLst>
        <pc:spChg chg="mod">
          <ac:chgData name="형동 박" userId="afe605ee33eb830c" providerId="LiveId" clId="{650050CD-948B-4A67-B4CF-DA67707EA721}" dt="2024-07-19T07:59:12.720" v="3686"/>
          <ac:spMkLst>
            <pc:docMk/>
            <pc:sldMk cId="3909647724" sldId="293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44.156" v="3762" actId="20577"/>
          <ac:spMkLst>
            <pc:docMk/>
            <pc:sldMk cId="3909647724" sldId="293"/>
            <ac:spMk id="3" creationId="{DA7BD8C4-CF15-BC2D-921E-B56BD45B7E9E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7" creationId="{2A6960C6-B08C-E86D-0A98-85C09708083A}"/>
          </ac:spMkLst>
        </pc:spChg>
        <pc:spChg chg="add mod">
          <ac:chgData name="형동 박" userId="afe605ee33eb830c" providerId="LiveId" clId="{650050CD-948B-4A67-B4CF-DA67707EA721}" dt="2024-07-18T11:10:06.864" v="3433" actId="408"/>
          <ac:spMkLst>
            <pc:docMk/>
            <pc:sldMk cId="3909647724" sldId="293"/>
            <ac:spMk id="9" creationId="{4D77B82D-BCFF-A397-B630-FDCB9E6D3191}"/>
          </ac:spMkLst>
        </pc:spChg>
        <pc:spChg chg="mod">
          <ac:chgData name="형동 박" userId="afe605ee33eb830c" providerId="LiveId" clId="{650050CD-948B-4A67-B4CF-DA67707EA721}" dt="2024-07-18T11:04:37.300" v="3431" actId="20577"/>
          <ac:spMkLst>
            <pc:docMk/>
            <pc:sldMk cId="3909647724" sldId="293"/>
            <ac:spMk id="11" creationId="{80AC209C-7B47-3E7F-17D9-5CDECF0D5E7C}"/>
          </ac:spMkLst>
        </pc:spChg>
        <pc:picChg chg="add mod">
          <ac:chgData name="형동 박" userId="afe605ee33eb830c" providerId="LiveId" clId="{650050CD-948B-4A67-B4CF-DA67707EA721}" dt="2024-07-18T11:10:03.752" v="3432" actId="12789"/>
          <ac:picMkLst>
            <pc:docMk/>
            <pc:sldMk cId="3909647724" sldId="293"/>
            <ac:picMk id="4" creationId="{90BC8F0F-8BE5-9D73-8EA7-3D45ED5DEFC2}"/>
          </ac:picMkLst>
        </pc:picChg>
        <pc:picChg chg="del">
          <ac:chgData name="형동 박" userId="afe605ee33eb830c" providerId="LiveId" clId="{650050CD-948B-4A67-B4CF-DA67707EA721}" dt="2024-07-18T11:02:40.430" v="3383" actId="478"/>
          <ac:picMkLst>
            <pc:docMk/>
            <pc:sldMk cId="3909647724" sldId="293"/>
            <ac:picMk id="5" creationId="{9F551FE5-E22B-777E-D1E6-20273F13E909}"/>
          </ac:picMkLst>
        </pc:picChg>
        <pc:picChg chg="add mod">
          <ac:chgData name="형동 박" userId="afe605ee33eb830c" providerId="LiveId" clId="{650050CD-948B-4A67-B4CF-DA67707EA721}" dt="2024-07-18T11:10:06.864" v="3433" actId="408"/>
          <ac:picMkLst>
            <pc:docMk/>
            <pc:sldMk cId="3909647724" sldId="293"/>
            <ac:picMk id="6" creationId="{48361996-7E90-92C9-9468-D3DD71FFCF4A}"/>
          </ac:picMkLst>
        </pc:picChg>
        <pc:picChg chg="add mod">
          <ac:chgData name="형동 박" userId="afe605ee33eb830c" providerId="LiveId" clId="{650050CD-948B-4A67-B4CF-DA67707EA721}" dt="2024-07-18T11:10:11.221" v="3434" actId="1076"/>
          <ac:picMkLst>
            <pc:docMk/>
            <pc:sldMk cId="3909647724" sldId="293"/>
            <ac:picMk id="8" creationId="{7326F3D6-8BB0-64E6-AD5F-17675E8B7CE3}"/>
          </ac:picMkLst>
        </pc:picChg>
      </pc:sldChg>
      <pc:sldChg chg="addSp delSp modSp add mod">
        <pc:chgData name="형동 박" userId="afe605ee33eb830c" providerId="LiveId" clId="{650050CD-948B-4A67-B4CF-DA67707EA721}" dt="2024-07-19T08:01:39.202" v="3761" actId="20577"/>
        <pc:sldMkLst>
          <pc:docMk/>
          <pc:sldMk cId="2299566420" sldId="294"/>
        </pc:sldMkLst>
        <pc:spChg chg="mod">
          <ac:chgData name="형동 박" userId="afe605ee33eb830c" providerId="LiveId" clId="{650050CD-948B-4A67-B4CF-DA67707EA721}" dt="2024-07-19T07:59:15.873" v="3687"/>
          <ac:spMkLst>
            <pc:docMk/>
            <pc:sldMk cId="2299566420" sldId="29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9.202" v="3761" actId="20577"/>
          <ac:spMkLst>
            <pc:docMk/>
            <pc:sldMk cId="2299566420" sldId="294"/>
            <ac:spMk id="3" creationId="{DA7BD8C4-CF15-BC2D-921E-B56BD45B7E9E}"/>
          </ac:spMkLst>
        </pc:spChg>
        <pc:spChg chg="mod">
          <ac:chgData name="형동 박" userId="afe605ee33eb830c" providerId="LiveId" clId="{650050CD-948B-4A67-B4CF-DA67707EA721}" dt="2024-07-19T07:58:28.597" v="3679" actId="1076"/>
          <ac:spMkLst>
            <pc:docMk/>
            <pc:sldMk cId="2299566420" sldId="294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8T11:25:48.384" v="3483" actId="1076"/>
          <ac:spMkLst>
            <pc:docMk/>
            <pc:sldMk cId="2299566420" sldId="294"/>
            <ac:spMk id="15" creationId="{E84C9779-A3AB-D011-C6CF-8003CA57CAED}"/>
          </ac:spMkLst>
        </pc:spChg>
        <pc:spChg chg="add mod">
          <ac:chgData name="형동 박" userId="afe605ee33eb830c" providerId="LiveId" clId="{650050CD-948B-4A67-B4CF-DA67707EA721}" dt="2024-07-18T11:26:00.489" v="3485" actId="1076"/>
          <ac:spMkLst>
            <pc:docMk/>
            <pc:sldMk cId="2299566420" sldId="294"/>
            <ac:spMk id="17" creationId="{2182D4E3-B9BE-C970-0562-D0ECCED17435}"/>
          </ac:spMkLst>
        </pc:spChg>
        <pc:picChg chg="del">
          <ac:chgData name="형동 박" userId="afe605ee33eb830c" providerId="LiveId" clId="{650050CD-948B-4A67-B4CF-DA67707EA721}" dt="2024-07-18T11:19:47.067" v="3436" actId="478"/>
          <ac:picMkLst>
            <pc:docMk/>
            <pc:sldMk cId="2299566420" sldId="294"/>
            <ac:picMk id="4" creationId="{90BC8F0F-8BE5-9D73-8EA7-3D45ED5DEFC2}"/>
          </ac:picMkLst>
        </pc:picChg>
        <pc:picChg chg="add mod">
          <ac:chgData name="형동 박" userId="afe605ee33eb830c" providerId="LiveId" clId="{650050CD-948B-4A67-B4CF-DA67707EA721}" dt="2024-07-18T11:19:51.531" v="3438" actId="1076"/>
          <ac:picMkLst>
            <pc:docMk/>
            <pc:sldMk cId="2299566420" sldId="294"/>
            <ac:picMk id="5" creationId="{965B3721-4ECA-3CCA-109E-665E24E25462}"/>
          </ac:picMkLst>
        </pc:picChg>
        <pc:picChg chg="del">
          <ac:chgData name="형동 박" userId="afe605ee33eb830c" providerId="LiveId" clId="{650050CD-948B-4A67-B4CF-DA67707EA721}" dt="2024-07-18T11:19:52.771" v="3439" actId="478"/>
          <ac:picMkLst>
            <pc:docMk/>
            <pc:sldMk cId="2299566420" sldId="294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8T11:19:53.635" v="3440" actId="478"/>
          <ac:picMkLst>
            <pc:docMk/>
            <pc:sldMk cId="2299566420" sldId="294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8T11:20:08.190" v="3443" actId="1076"/>
          <ac:picMkLst>
            <pc:docMk/>
            <pc:sldMk cId="2299566420" sldId="294"/>
            <ac:picMk id="10" creationId="{C1CC4CAB-2FF4-3C4C-93F0-82E3F6D7E8B2}"/>
          </ac:picMkLst>
        </pc:picChg>
        <pc:picChg chg="add mod">
          <ac:chgData name="형동 박" userId="afe605ee33eb830c" providerId="LiveId" clId="{650050CD-948B-4A67-B4CF-DA67707EA721}" dt="2024-07-18T11:20:23.677" v="3446" actId="14100"/>
          <ac:picMkLst>
            <pc:docMk/>
            <pc:sldMk cId="2299566420" sldId="294"/>
            <ac:picMk id="12" creationId="{B2F1993D-03FE-9A89-9467-2B38E369E062}"/>
          </ac:picMkLst>
        </pc:picChg>
        <pc:cxnChg chg="add mod">
          <ac:chgData name="형동 박" userId="afe605ee33eb830c" providerId="LiveId" clId="{650050CD-948B-4A67-B4CF-DA67707EA721}" dt="2024-07-18T11:26:21.258" v="3489" actId="1076"/>
          <ac:cxnSpMkLst>
            <pc:docMk/>
            <pc:sldMk cId="2299566420" sldId="294"/>
            <ac:cxnSpMk id="14" creationId="{C4847722-2C18-4FED-1BE8-4FBC26C5C605}"/>
          </ac:cxnSpMkLst>
        </pc:cxnChg>
        <pc:cxnChg chg="add mod">
          <ac:chgData name="형동 박" userId="afe605ee33eb830c" providerId="LiveId" clId="{650050CD-948B-4A67-B4CF-DA67707EA721}" dt="2024-07-18T11:26:23.785" v="3490" actId="1076"/>
          <ac:cxnSpMkLst>
            <pc:docMk/>
            <pc:sldMk cId="2299566420" sldId="294"/>
            <ac:cxnSpMk id="16" creationId="{91DEA348-750C-FF6A-7D1B-643B11827114}"/>
          </ac:cxnSpMkLst>
        </pc:cxnChg>
        <pc:cxnChg chg="add del mod">
          <ac:chgData name="형동 박" userId="afe605ee33eb830c" providerId="LiveId" clId="{650050CD-948B-4A67-B4CF-DA67707EA721}" dt="2024-07-18T11:26:09.206" v="3488" actId="478"/>
          <ac:cxnSpMkLst>
            <pc:docMk/>
            <pc:sldMk cId="2299566420" sldId="294"/>
            <ac:cxnSpMk id="18" creationId="{6489B5E8-0099-1630-9613-E6CA933EDA42}"/>
          </ac:cxnSpMkLst>
        </pc:cxnChg>
      </pc:sldChg>
      <pc:sldChg chg="addSp delSp modSp add mod">
        <pc:chgData name="형동 박" userId="afe605ee33eb830c" providerId="LiveId" clId="{650050CD-948B-4A67-B4CF-DA67707EA721}" dt="2024-07-19T09:06:18.241" v="5359" actId="1076"/>
        <pc:sldMkLst>
          <pc:docMk/>
          <pc:sldMk cId="3694002780" sldId="295"/>
        </pc:sldMkLst>
        <pc:spChg chg="mod">
          <ac:chgData name="형동 박" userId="afe605ee33eb830c" providerId="LiveId" clId="{650050CD-948B-4A67-B4CF-DA67707EA721}" dt="2024-07-19T07:59:42.479" v="3691"/>
          <ac:spMkLst>
            <pc:docMk/>
            <pc:sldMk cId="3694002780" sldId="295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08:01:32.210" v="3760"/>
          <ac:spMkLst>
            <pc:docMk/>
            <pc:sldMk cId="3694002780" sldId="295"/>
            <ac:spMk id="3" creationId="{DA7BD8C4-CF15-BC2D-921E-B56BD45B7E9E}"/>
          </ac:spMkLst>
        </pc:spChg>
        <pc:spChg chg="del">
          <ac:chgData name="형동 박" userId="afe605ee33eb830c" providerId="LiveId" clId="{650050CD-948B-4A67-B4CF-DA67707EA721}" dt="2024-07-19T08:00:05.759" v="3693" actId="478"/>
          <ac:spMkLst>
            <pc:docMk/>
            <pc:sldMk cId="3694002780" sldId="295"/>
            <ac:spMk id="7" creationId="{2A6960C6-B08C-E86D-0A98-85C09708083A}"/>
          </ac:spMkLst>
        </pc:spChg>
        <pc:spChg chg="del">
          <ac:chgData name="형동 박" userId="afe605ee33eb830c" providerId="LiveId" clId="{650050CD-948B-4A67-B4CF-DA67707EA721}" dt="2024-07-19T08:00:07.019" v="3696" actId="478"/>
          <ac:spMkLst>
            <pc:docMk/>
            <pc:sldMk cId="3694002780" sldId="295"/>
            <ac:spMk id="9" creationId="{4D77B82D-BCFF-A397-B630-FDCB9E6D3191}"/>
          </ac:spMkLst>
        </pc:spChg>
        <pc:spChg chg="add del mod">
          <ac:chgData name="형동 박" userId="afe605ee33eb830c" providerId="LiveId" clId="{650050CD-948B-4A67-B4CF-DA67707EA721}" dt="2024-07-19T08:16:14.421" v="4337"/>
          <ac:spMkLst>
            <pc:docMk/>
            <pc:sldMk cId="3694002780" sldId="295"/>
            <ac:spMk id="10" creationId="{D08E3593-7705-9F8C-E7A9-2213F57B8E43}"/>
          </ac:spMkLst>
        </pc:spChg>
        <pc:spChg chg="add del mod">
          <ac:chgData name="형동 박" userId="afe605ee33eb830c" providerId="LiveId" clId="{650050CD-948B-4A67-B4CF-DA67707EA721}" dt="2024-07-19T08:15:34.297" v="4332" actId="948"/>
          <ac:spMkLst>
            <pc:docMk/>
            <pc:sldMk cId="3694002780" sldId="295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2" creationId="{16F98246-9441-A73D-3C2D-943F0D0226C8}"/>
          </ac:spMkLst>
        </pc:spChg>
        <pc:spChg chg="add mod">
          <ac:chgData name="형동 박" userId="afe605ee33eb830c" providerId="LiveId" clId="{650050CD-948B-4A67-B4CF-DA67707EA721}" dt="2024-07-19T09:04:50.077" v="5333" actId="164"/>
          <ac:spMkLst>
            <pc:docMk/>
            <pc:sldMk cId="3694002780" sldId="295"/>
            <ac:spMk id="13" creationId="{9A208541-F58F-D363-F583-BA1B2086D840}"/>
          </ac:spMkLst>
        </pc:spChg>
        <pc:spChg chg="add del mod">
          <ac:chgData name="형동 박" userId="afe605ee33eb830c" providerId="LiveId" clId="{650050CD-948B-4A67-B4CF-DA67707EA721}" dt="2024-07-19T08:16:17.957" v="4342"/>
          <ac:spMkLst>
            <pc:docMk/>
            <pc:sldMk cId="3694002780" sldId="295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8" creationId="{BAA2A7AB-D3AA-AE1D-D0A4-18571F15112B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19" creationId="{E59E59D7-5D32-759B-71FF-C41A595916E6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0" creationId="{6C9439E0-5BF5-472F-C019-38C662724D32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1" creationId="{B30D8395-0B5B-0E40-2BCC-E85295801D54}"/>
          </ac:spMkLst>
        </pc:spChg>
        <pc:spChg chg="add mod">
          <ac:chgData name="형동 박" userId="afe605ee33eb830c" providerId="LiveId" clId="{650050CD-948B-4A67-B4CF-DA67707EA721}" dt="2024-07-19T09:06:05.868" v="5353" actId="164"/>
          <ac:spMkLst>
            <pc:docMk/>
            <pc:sldMk cId="3694002780" sldId="295"/>
            <ac:spMk id="22" creationId="{A5BB54D0-6962-A5D6-7C97-01E2DAD65938}"/>
          </ac:spMkLst>
        </pc:spChg>
        <pc:grpChg chg="add mod">
          <ac:chgData name="형동 박" userId="afe605ee33eb830c" providerId="LiveId" clId="{650050CD-948B-4A67-B4CF-DA67707EA721}" dt="2024-07-19T09:06:18.241" v="5359" actId="1076"/>
          <ac:grpSpMkLst>
            <pc:docMk/>
            <pc:sldMk cId="3694002780" sldId="295"/>
            <ac:grpSpMk id="17" creationId="{0E3EF64C-8737-9FE6-DC0B-61EA41AFF21F}"/>
          </ac:grpSpMkLst>
        </pc:grpChg>
        <pc:grpChg chg="add mod">
          <ac:chgData name="형동 박" userId="afe605ee33eb830c" providerId="LiveId" clId="{650050CD-948B-4A67-B4CF-DA67707EA721}" dt="2024-07-19T09:06:16.644" v="5358" actId="1076"/>
          <ac:grpSpMkLst>
            <pc:docMk/>
            <pc:sldMk cId="3694002780" sldId="295"/>
            <ac:grpSpMk id="23" creationId="{862FD0E4-7076-B2A4-D696-B5A415DB3A4B}"/>
          </ac:grpSpMkLst>
        </pc:grpChg>
        <pc:picChg chg="del">
          <ac:chgData name="형동 박" userId="afe605ee33eb830c" providerId="LiveId" clId="{650050CD-948B-4A67-B4CF-DA67707EA721}" dt="2024-07-19T08:00:05.095" v="3692" actId="478"/>
          <ac:picMkLst>
            <pc:docMk/>
            <pc:sldMk cId="3694002780" sldId="295"/>
            <ac:picMk id="4" creationId="{90BC8F0F-8BE5-9D73-8EA7-3D45ED5DEFC2}"/>
          </ac:picMkLst>
        </pc:picChg>
        <pc:picChg chg="add mod ord">
          <ac:chgData name="형동 박" userId="afe605ee33eb830c" providerId="LiveId" clId="{650050CD-948B-4A67-B4CF-DA67707EA721}" dt="2024-07-19T09:04:50.077" v="5333" actId="164"/>
          <ac:picMkLst>
            <pc:docMk/>
            <pc:sldMk cId="3694002780" sldId="295"/>
            <ac:picMk id="5" creationId="{4322B646-8444-331F-191B-C1C15B967FD4}"/>
          </ac:picMkLst>
        </pc:picChg>
        <pc:picChg chg="del">
          <ac:chgData name="형동 박" userId="afe605ee33eb830c" providerId="LiveId" clId="{650050CD-948B-4A67-B4CF-DA67707EA721}" dt="2024-07-19T08:00:06.079" v="3694" actId="478"/>
          <ac:picMkLst>
            <pc:docMk/>
            <pc:sldMk cId="3694002780" sldId="295"/>
            <ac:picMk id="6" creationId="{48361996-7E90-92C9-9468-D3DD71FFCF4A}"/>
          </ac:picMkLst>
        </pc:picChg>
        <pc:picChg chg="del">
          <ac:chgData name="형동 박" userId="afe605ee33eb830c" providerId="LiveId" clId="{650050CD-948B-4A67-B4CF-DA67707EA721}" dt="2024-07-19T08:00:06.506" v="3695" actId="478"/>
          <ac:picMkLst>
            <pc:docMk/>
            <pc:sldMk cId="3694002780" sldId="295"/>
            <ac:picMk id="8" creationId="{7326F3D6-8BB0-64E6-AD5F-17675E8B7CE3}"/>
          </ac:picMkLst>
        </pc:picChg>
        <pc:picChg chg="add mod">
          <ac:chgData name="형동 박" userId="afe605ee33eb830c" providerId="LiveId" clId="{650050CD-948B-4A67-B4CF-DA67707EA721}" dt="2024-07-19T09:06:05.868" v="5353" actId="164"/>
          <ac:picMkLst>
            <pc:docMk/>
            <pc:sldMk cId="3694002780" sldId="295"/>
            <ac:picMk id="16" creationId="{068EA97A-A5B3-A239-394A-A4C78879D505}"/>
          </ac:picMkLst>
        </pc:picChg>
        <pc:cxnChg chg="add del mod">
          <ac:chgData name="형동 박" userId="afe605ee33eb830c" providerId="LiveId" clId="{650050CD-948B-4A67-B4CF-DA67707EA721}" dt="2024-07-19T08:16:14.420" v="4335" actId="478"/>
          <ac:cxnSpMkLst>
            <pc:docMk/>
            <pc:sldMk cId="3694002780" sldId="295"/>
            <ac:cxnSpMk id="15" creationId="{73B930DD-1AF6-255C-4A66-41BD7CDB3174}"/>
          </ac:cxnSpMkLst>
        </pc:cxnChg>
      </pc:sldChg>
      <pc:sldChg chg="add del">
        <pc:chgData name="형동 박" userId="afe605ee33eb830c" providerId="LiveId" clId="{650050CD-948B-4A67-B4CF-DA67707EA721}" dt="2024-07-19T08:14:10.932" v="4252" actId="47"/>
        <pc:sldMkLst>
          <pc:docMk/>
          <pc:sldMk cId="853312645" sldId="296"/>
        </pc:sldMkLst>
      </pc:sldChg>
      <pc:sldChg chg="modSp add mod">
        <pc:chgData name="형동 박" userId="afe605ee33eb830c" providerId="LiveId" clId="{650050CD-948B-4A67-B4CF-DA67707EA721}" dt="2024-07-19T08:15:23.707" v="4330" actId="948"/>
        <pc:sldMkLst>
          <pc:docMk/>
          <pc:sldMk cId="3639189480" sldId="296"/>
        </pc:sldMkLst>
        <pc:spChg chg="mod">
          <ac:chgData name="형동 박" userId="afe605ee33eb830c" providerId="LiveId" clId="{650050CD-948B-4A67-B4CF-DA67707EA721}" dt="2024-07-19T08:15:23.707" v="4330" actId="948"/>
          <ac:spMkLst>
            <pc:docMk/>
            <pc:sldMk cId="3639189480" sldId="296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650050CD-948B-4A67-B4CF-DA67707EA721}" dt="2024-07-19T09:12:13.537" v="5598" actId="20577"/>
        <pc:sldMkLst>
          <pc:docMk/>
          <pc:sldMk cId="758124619" sldId="297"/>
        </pc:sldMkLst>
        <pc:spChg chg="add mod">
          <ac:chgData name="형동 박" userId="afe605ee33eb830c" providerId="LiveId" clId="{650050CD-948B-4A67-B4CF-DA67707EA721}" dt="2024-07-19T08:22:35.646" v="4753" actId="208"/>
          <ac:spMkLst>
            <pc:docMk/>
            <pc:sldMk cId="758124619" sldId="297"/>
            <ac:spMk id="6" creationId="{423625A3-C837-22E3-1C4B-76CDE32704EB}"/>
          </ac:spMkLst>
        </pc:spChg>
        <pc:spChg chg="add mod">
          <ac:chgData name="형동 박" userId="afe605ee33eb830c" providerId="LiveId" clId="{650050CD-948B-4A67-B4CF-DA67707EA721}" dt="2024-07-19T08:45:37.910" v="4931" actId="14100"/>
          <ac:spMkLst>
            <pc:docMk/>
            <pc:sldMk cId="758124619" sldId="297"/>
            <ac:spMk id="7" creationId="{7B989E04-0D94-E9AE-E280-F46730392FC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0" creationId="{D08E3593-7705-9F8C-E7A9-2213F57B8E43}"/>
          </ac:spMkLst>
        </pc:spChg>
        <pc:spChg chg="mod">
          <ac:chgData name="형동 박" userId="afe605ee33eb830c" providerId="LiveId" clId="{650050CD-948B-4A67-B4CF-DA67707EA721}" dt="2024-07-19T09:12:13.537" v="5598" actId="20577"/>
          <ac:spMkLst>
            <pc:docMk/>
            <pc:sldMk cId="758124619" sldId="297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2" creationId="{16F98246-9441-A73D-3C2D-943F0D0226C8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3" creationId="{9A208541-F58F-D363-F583-BA1B2086D840}"/>
          </ac:spMkLst>
        </pc:spChg>
        <pc:spChg chg="del">
          <ac:chgData name="형동 박" userId="afe605ee33eb830c" providerId="LiveId" clId="{650050CD-948B-4A67-B4CF-DA67707EA721}" dt="2024-07-19T08:17:59.979" v="4346" actId="478"/>
          <ac:spMkLst>
            <pc:docMk/>
            <pc:sldMk cId="758124619" sldId="297"/>
            <ac:spMk id="14" creationId="{401F445B-F59A-86D4-54A4-CE83C8CC05F8}"/>
          </ac:spMkLst>
        </pc:spChg>
        <pc:spChg chg="add mod">
          <ac:chgData name="형동 박" userId="afe605ee33eb830c" providerId="LiveId" clId="{650050CD-948B-4A67-B4CF-DA67707EA721}" dt="2024-07-19T08:21:49.108" v="4747" actId="208"/>
          <ac:spMkLst>
            <pc:docMk/>
            <pc:sldMk cId="758124619" sldId="297"/>
            <ac:spMk id="16" creationId="{DE2C83EC-DC54-0056-D401-71AFA7481342}"/>
          </ac:spMkLst>
        </pc:spChg>
        <pc:spChg chg="add mod">
          <ac:chgData name="형동 박" userId="afe605ee33eb830c" providerId="LiveId" clId="{650050CD-948B-4A67-B4CF-DA67707EA721}" dt="2024-07-19T08:23:01.737" v="4756" actId="14100"/>
          <ac:spMkLst>
            <pc:docMk/>
            <pc:sldMk cId="758124619" sldId="297"/>
            <ac:spMk id="17" creationId="{DDDB98EE-5FA6-61D7-9497-C5BA9CF0E140}"/>
          </ac:spMkLst>
        </pc:spChg>
        <pc:picChg chg="add mod ord">
          <ac:chgData name="형동 박" userId="afe605ee33eb830c" providerId="LiveId" clId="{650050CD-948B-4A67-B4CF-DA67707EA721}" dt="2024-07-19T08:21:11.040" v="4738" actId="167"/>
          <ac:picMkLst>
            <pc:docMk/>
            <pc:sldMk cId="758124619" sldId="297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8:17:57.672" v="4345" actId="478"/>
          <ac:picMkLst>
            <pc:docMk/>
            <pc:sldMk cId="758124619" sldId="297"/>
            <ac:picMk id="5" creationId="{4322B646-8444-331F-191B-C1C15B967FD4}"/>
          </ac:picMkLst>
        </pc:picChg>
        <pc:picChg chg="add mod">
          <ac:chgData name="형동 박" userId="afe605ee33eb830c" providerId="LiveId" clId="{650050CD-948B-4A67-B4CF-DA67707EA721}" dt="2024-07-19T08:18:00.400" v="4347"/>
          <ac:picMkLst>
            <pc:docMk/>
            <pc:sldMk cId="758124619" sldId="297"/>
            <ac:picMk id="8" creationId="{98EB92EE-4DA4-943F-FCC0-5C584C213D65}"/>
          </ac:picMkLst>
        </pc:picChg>
        <pc:cxnChg chg="add mod">
          <ac:chgData name="형동 박" userId="afe605ee33eb830c" providerId="LiveId" clId="{650050CD-948B-4A67-B4CF-DA67707EA721}" dt="2024-07-19T08:45:37.910" v="4931" actId="14100"/>
          <ac:cxnSpMkLst>
            <pc:docMk/>
            <pc:sldMk cId="758124619" sldId="297"/>
            <ac:cxnSpMk id="9" creationId="{77CB7053-364D-A39C-426E-63AAFEE62854}"/>
          </ac:cxnSpMkLst>
        </pc:cxnChg>
        <pc:cxnChg chg="del">
          <ac:chgData name="형동 박" userId="afe605ee33eb830c" providerId="LiveId" clId="{650050CD-948B-4A67-B4CF-DA67707EA721}" dt="2024-07-19T08:17:59.979" v="4346" actId="478"/>
          <ac:cxnSpMkLst>
            <pc:docMk/>
            <pc:sldMk cId="758124619" sldId="297"/>
            <ac:cxnSpMk id="15" creationId="{73B930DD-1AF6-255C-4A66-41BD7CDB3174}"/>
          </ac:cxnSpMkLst>
        </pc:cxnChg>
      </pc:sldChg>
      <pc:sldChg chg="addSp delSp modSp add mod">
        <pc:chgData name="형동 박" userId="afe605ee33eb830c" providerId="LiveId" clId="{650050CD-948B-4A67-B4CF-DA67707EA721}" dt="2024-07-19T08:47:34.970" v="4989" actId="20577"/>
        <pc:sldMkLst>
          <pc:docMk/>
          <pc:sldMk cId="708557238" sldId="298"/>
        </pc:sldMkLst>
        <pc:spChg chg="mod">
          <ac:chgData name="형동 박" userId="afe605ee33eb830c" providerId="LiveId" clId="{650050CD-948B-4A67-B4CF-DA67707EA721}" dt="2024-07-19T08:45:29.720" v="4924" actId="14100"/>
          <ac:spMkLst>
            <pc:docMk/>
            <pc:sldMk cId="708557238" sldId="298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8:47:34.970" v="4989" actId="20577"/>
          <ac:spMkLst>
            <pc:docMk/>
            <pc:sldMk cId="708557238" sldId="298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8:29:51.105" v="4762" actId="478"/>
          <ac:spMkLst>
            <pc:docMk/>
            <pc:sldMk cId="708557238" sldId="298"/>
            <ac:spMk id="16" creationId="{DE2C83EC-DC54-0056-D401-71AFA7481342}"/>
          </ac:spMkLst>
        </pc:spChg>
        <pc:spChg chg="del">
          <ac:chgData name="형동 박" userId="afe605ee33eb830c" providerId="LiveId" clId="{650050CD-948B-4A67-B4CF-DA67707EA721}" dt="2024-07-19T08:29:50.113" v="4761" actId="478"/>
          <ac:spMkLst>
            <pc:docMk/>
            <pc:sldMk cId="708557238" sldId="298"/>
            <ac:spMk id="17" creationId="{DDDB98EE-5FA6-61D7-9497-C5BA9CF0E140}"/>
          </ac:spMkLst>
        </pc:spChg>
        <pc:picChg chg="add mod">
          <ac:chgData name="형동 박" userId="afe605ee33eb830c" providerId="LiveId" clId="{650050CD-948B-4A67-B4CF-DA67707EA721}" dt="2024-07-19T08:30:01.289" v="4763"/>
          <ac:picMkLst>
            <pc:docMk/>
            <pc:sldMk cId="708557238" sldId="298"/>
            <ac:picMk id="5" creationId="{694F61DB-B49B-9B35-E676-674224D1F0FD}"/>
          </ac:picMkLst>
        </pc:picChg>
        <pc:picChg chg="del">
          <ac:chgData name="형동 박" userId="afe605ee33eb830c" providerId="LiveId" clId="{650050CD-948B-4A67-B4CF-DA67707EA721}" dt="2024-07-19T08:29:48.961" v="4760" actId="478"/>
          <ac:picMkLst>
            <pc:docMk/>
            <pc:sldMk cId="708557238" sldId="298"/>
            <ac:picMk id="8" creationId="{98EB92EE-4DA4-943F-FCC0-5C584C213D65}"/>
          </ac:picMkLst>
        </pc:picChg>
        <pc:cxnChg chg="mod">
          <ac:chgData name="형동 박" userId="afe605ee33eb830c" providerId="LiveId" clId="{650050CD-948B-4A67-B4CF-DA67707EA721}" dt="2024-07-19T08:45:29.720" v="4924" actId="14100"/>
          <ac:cxnSpMkLst>
            <pc:docMk/>
            <pc:sldMk cId="708557238" sldId="298"/>
            <ac:cxnSpMk id="9" creationId="{77CB7053-364D-A39C-426E-63AAFEE62854}"/>
          </ac:cxnSpMkLst>
        </pc:cxnChg>
      </pc:sldChg>
      <pc:sldChg chg="addSp modSp add mod">
        <pc:chgData name="형동 박" userId="afe605ee33eb830c" providerId="LiveId" clId="{650050CD-948B-4A67-B4CF-DA67707EA721}" dt="2024-07-22T09:20:05.445" v="6336" actId="113"/>
        <pc:sldMkLst>
          <pc:docMk/>
          <pc:sldMk cId="2302655129" sldId="299"/>
        </pc:sldMkLst>
        <pc:spChg chg="add mod">
          <ac:chgData name="형동 박" userId="afe605ee33eb830c" providerId="LiveId" clId="{650050CD-948B-4A67-B4CF-DA67707EA721}" dt="2024-07-19T08:48:19.239" v="4991"/>
          <ac:spMkLst>
            <pc:docMk/>
            <pc:sldMk cId="2302655129" sldId="299"/>
            <ac:spMk id="8" creationId="{8822341B-0826-7F76-0E52-5F7F16C65446}"/>
          </ac:spMkLst>
        </pc:spChg>
        <pc:spChg chg="mod">
          <ac:chgData name="형동 박" userId="afe605ee33eb830c" providerId="LiveId" clId="{650050CD-948B-4A67-B4CF-DA67707EA721}" dt="2024-07-22T09:20:05.445" v="6336" actId="113"/>
          <ac:spMkLst>
            <pc:docMk/>
            <pc:sldMk cId="2302655129" sldId="299"/>
            <ac:spMk id="11" creationId="{80AC209C-7B47-3E7F-17D9-5CDECF0D5E7C}"/>
          </ac:spMkLst>
        </pc:spChg>
      </pc:sldChg>
      <pc:sldChg chg="delSp modSp add del mod">
        <pc:chgData name="형동 박" userId="afe605ee33eb830c" providerId="LiveId" clId="{650050CD-948B-4A67-B4CF-DA67707EA721}" dt="2024-07-19T09:08:58.751" v="5522" actId="47"/>
        <pc:sldMkLst>
          <pc:docMk/>
          <pc:sldMk cId="1873835160" sldId="300"/>
        </pc:sldMkLst>
        <pc:spChg chg="del">
          <ac:chgData name="형동 박" userId="afe605ee33eb830c" providerId="LiveId" clId="{650050CD-948B-4A67-B4CF-DA67707EA721}" dt="2024-07-19T09:03:36.150" v="5321" actId="478"/>
          <ac:spMkLst>
            <pc:docMk/>
            <pc:sldMk cId="1873835160" sldId="300"/>
            <ac:spMk id="6" creationId="{423625A3-C837-22E3-1C4B-76CDE32704EB}"/>
          </ac:spMkLst>
        </pc:spChg>
        <pc:spChg chg="del">
          <ac:chgData name="형동 박" userId="afe605ee33eb830c" providerId="LiveId" clId="{650050CD-948B-4A67-B4CF-DA67707EA721}" dt="2024-07-19T09:03:35.670" v="5320" actId="478"/>
          <ac:spMkLst>
            <pc:docMk/>
            <pc:sldMk cId="1873835160" sldId="300"/>
            <ac:spMk id="7" creationId="{7B989E04-0D94-E9AE-E280-F46730392FCC}"/>
          </ac:spMkLst>
        </pc:spChg>
        <pc:spChg chg="mod">
          <ac:chgData name="형동 박" userId="afe605ee33eb830c" providerId="LiveId" clId="{650050CD-948B-4A67-B4CF-DA67707EA721}" dt="2024-07-19T09:01:53.950" v="5303" actId="207"/>
          <ac:spMkLst>
            <pc:docMk/>
            <pc:sldMk cId="1873835160" sldId="300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09:03:34.485" v="5319" actId="478"/>
          <ac:picMkLst>
            <pc:docMk/>
            <pc:sldMk cId="1873835160" sldId="300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3:37.173" v="5323" actId="478"/>
          <ac:picMkLst>
            <pc:docMk/>
            <pc:sldMk cId="1873835160" sldId="300"/>
            <ac:picMk id="5" creationId="{694F61DB-B49B-9B35-E676-674224D1F0FD}"/>
          </ac:picMkLst>
        </pc:picChg>
        <pc:cxnChg chg="del mod">
          <ac:chgData name="형동 박" userId="afe605ee33eb830c" providerId="LiveId" clId="{650050CD-948B-4A67-B4CF-DA67707EA721}" dt="2024-07-19T09:03:36.645" v="5322" actId="478"/>
          <ac:cxnSpMkLst>
            <pc:docMk/>
            <pc:sldMk cId="1873835160" sldId="300"/>
            <ac:cxnSpMk id="9" creationId="{77CB7053-364D-A39C-426E-63AAFEE62854}"/>
          </ac:cxnSpMkLst>
        </pc:cxnChg>
      </pc:sldChg>
      <pc:sldChg chg="add del">
        <pc:chgData name="형동 박" userId="afe605ee33eb830c" providerId="LiveId" clId="{650050CD-948B-4A67-B4CF-DA67707EA721}" dt="2024-07-19T08:56:36.680" v="5199" actId="47"/>
        <pc:sldMkLst>
          <pc:docMk/>
          <pc:sldMk cId="3888289179" sldId="300"/>
        </pc:sldMkLst>
      </pc:sldChg>
      <pc:sldChg chg="addSp delSp modSp add mod ord">
        <pc:chgData name="형동 박" userId="afe605ee33eb830c" providerId="LiveId" clId="{650050CD-948B-4A67-B4CF-DA67707EA721}" dt="2024-07-19T09:10:53.064" v="5561" actId="20577"/>
        <pc:sldMkLst>
          <pc:docMk/>
          <pc:sldMk cId="2697486704" sldId="301"/>
        </pc:sldMkLst>
        <pc:spChg chg="del">
          <ac:chgData name="형동 박" userId="afe605ee33eb830c" providerId="LiveId" clId="{650050CD-948B-4A67-B4CF-DA67707EA721}" dt="2024-07-19T09:02:36.559" v="5306" actId="478"/>
          <ac:spMkLst>
            <pc:docMk/>
            <pc:sldMk cId="2697486704" sldId="301"/>
            <ac:spMk id="6" creationId="{423625A3-C837-22E3-1C4B-76CDE32704EB}"/>
          </ac:spMkLst>
        </pc:spChg>
        <pc:spChg chg="del mod">
          <ac:chgData name="형동 박" userId="afe605ee33eb830c" providerId="LiveId" clId="{650050CD-948B-4A67-B4CF-DA67707EA721}" dt="2024-07-19T09:02:39.688" v="5310" actId="478"/>
          <ac:spMkLst>
            <pc:docMk/>
            <pc:sldMk cId="2697486704" sldId="301"/>
            <ac:spMk id="7" creationId="{7B989E04-0D94-E9AE-E280-F46730392FCC}"/>
          </ac:spMkLst>
        </pc:spChg>
        <pc:spChg chg="add mod">
          <ac:chgData name="형동 박" userId="afe605ee33eb830c" providerId="LiveId" clId="{650050CD-948B-4A67-B4CF-DA67707EA721}" dt="2024-07-19T09:03:08.807" v="5316" actId="1076"/>
          <ac:spMkLst>
            <pc:docMk/>
            <pc:sldMk cId="2697486704" sldId="301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0:53.064" v="5561" actId="20577"/>
          <ac:spMkLst>
            <pc:docMk/>
            <pc:sldMk cId="2697486704" sldId="301"/>
            <ac:spMk id="11" creationId="{80AC209C-7B47-3E7F-17D9-5CDECF0D5E7C}"/>
          </ac:spMkLst>
        </pc:spChg>
        <pc:spChg chg="add mod">
          <ac:chgData name="형동 박" userId="afe605ee33eb830c" providerId="LiveId" clId="{650050CD-948B-4A67-B4CF-DA67707EA721}" dt="2024-07-19T09:03:53.959" v="5326" actId="14100"/>
          <ac:spMkLst>
            <pc:docMk/>
            <pc:sldMk cId="2697486704" sldId="301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02:35.503" v="5305" actId="478"/>
          <ac:picMkLst>
            <pc:docMk/>
            <pc:sldMk cId="2697486704" sldId="301"/>
            <ac:picMk id="4" creationId="{F7CFC1D9-4102-3F9B-1388-13AF7DF9EA70}"/>
          </ac:picMkLst>
        </pc:picChg>
        <pc:picChg chg="del">
          <ac:chgData name="형동 박" userId="afe605ee33eb830c" providerId="LiveId" clId="{650050CD-948B-4A67-B4CF-DA67707EA721}" dt="2024-07-19T09:02:38.591" v="5309" actId="478"/>
          <ac:picMkLst>
            <pc:docMk/>
            <pc:sldMk cId="2697486704" sldId="301"/>
            <ac:picMk id="5" creationId="{694F61DB-B49B-9B35-E676-674224D1F0FD}"/>
          </ac:picMkLst>
        </pc:picChg>
        <pc:picChg chg="add mod">
          <ac:chgData name="형동 박" userId="afe605ee33eb830c" providerId="LiveId" clId="{650050CD-948B-4A67-B4CF-DA67707EA721}" dt="2024-07-19T09:02:59.084" v="5315" actId="1076"/>
          <ac:picMkLst>
            <pc:docMk/>
            <pc:sldMk cId="2697486704" sldId="301"/>
            <ac:picMk id="8" creationId="{5520A0D7-7724-6D15-6F8C-808423751D53}"/>
          </ac:picMkLst>
        </pc:picChg>
        <pc:cxnChg chg="del mod">
          <ac:chgData name="형동 박" userId="afe605ee33eb830c" providerId="LiveId" clId="{650050CD-948B-4A67-B4CF-DA67707EA721}" dt="2024-07-19T09:02:37.535" v="5307" actId="478"/>
          <ac:cxnSpMkLst>
            <pc:docMk/>
            <pc:sldMk cId="2697486704" sldId="301"/>
            <ac:cxnSpMk id="9" creationId="{77CB7053-364D-A39C-426E-63AAFEE62854}"/>
          </ac:cxnSpMkLst>
        </pc:cxnChg>
      </pc:sldChg>
      <pc:sldChg chg="addSp delSp modSp add mod">
        <pc:chgData name="형동 박" userId="afe605ee33eb830c" providerId="LiveId" clId="{650050CD-948B-4A67-B4CF-DA67707EA721}" dt="2024-07-19T09:13:02.119" v="5675" actId="20577"/>
        <pc:sldMkLst>
          <pc:docMk/>
          <pc:sldMk cId="798891733" sldId="302"/>
        </pc:sldMkLst>
        <pc:spChg chg="mod">
          <ac:chgData name="형동 박" userId="afe605ee33eb830c" providerId="LiveId" clId="{650050CD-948B-4A67-B4CF-DA67707EA721}" dt="2024-07-19T09:10:06.870" v="5540" actId="14100"/>
          <ac:spMkLst>
            <pc:docMk/>
            <pc:sldMk cId="798891733" sldId="302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09:13:02.119" v="5675" actId="20577"/>
          <ac:spMkLst>
            <pc:docMk/>
            <pc:sldMk cId="798891733" sldId="302"/>
            <ac:spMk id="11" creationId="{80AC209C-7B47-3E7F-17D9-5CDECF0D5E7C}"/>
          </ac:spMkLst>
        </pc:spChg>
        <pc:spChg chg="mod">
          <ac:chgData name="형동 박" userId="afe605ee33eb830c" providerId="LiveId" clId="{650050CD-948B-4A67-B4CF-DA67707EA721}" dt="2024-07-19T09:09:55.162" v="5539" actId="14100"/>
          <ac:spMkLst>
            <pc:docMk/>
            <pc:sldMk cId="798891733" sldId="302"/>
            <ac:spMk id="12" creationId="{DD1D60D5-69FA-3287-20D8-64AF5DC21019}"/>
          </ac:spMkLst>
        </pc:spChg>
        <pc:picChg chg="add mod ord">
          <ac:chgData name="형동 박" userId="afe605ee33eb830c" providerId="LiveId" clId="{650050CD-948B-4A67-B4CF-DA67707EA721}" dt="2024-07-19T09:09:48.255" v="5537" actId="1076"/>
          <ac:picMkLst>
            <pc:docMk/>
            <pc:sldMk cId="798891733" sldId="302"/>
            <ac:picMk id="4" creationId="{1A6CB7B7-8E5C-6802-4CBA-3FFF80F6568C}"/>
          </ac:picMkLst>
        </pc:picChg>
        <pc:picChg chg="del">
          <ac:chgData name="형동 박" userId="afe605ee33eb830c" providerId="LiveId" clId="{650050CD-948B-4A67-B4CF-DA67707EA721}" dt="2024-07-19T09:09:05.836" v="5524" actId="478"/>
          <ac:picMkLst>
            <pc:docMk/>
            <pc:sldMk cId="798891733" sldId="302"/>
            <ac:picMk id="8" creationId="{5520A0D7-7724-6D15-6F8C-808423751D53}"/>
          </ac:picMkLst>
        </pc:picChg>
      </pc:sldChg>
      <pc:sldChg chg="addSp delSp modSp add mod">
        <pc:chgData name="형동 박" userId="afe605ee33eb830c" providerId="LiveId" clId="{650050CD-948B-4A67-B4CF-DA67707EA721}" dt="2024-07-19T10:52:06.679" v="6119"/>
        <pc:sldMkLst>
          <pc:docMk/>
          <pc:sldMk cId="3531899241" sldId="303"/>
        </pc:sldMkLst>
        <pc:spChg chg="mod">
          <ac:chgData name="형동 박" userId="afe605ee33eb830c" providerId="LiveId" clId="{650050CD-948B-4A67-B4CF-DA67707EA721}" dt="2024-07-19T09:13:47.271" v="5682"/>
          <ac:spMkLst>
            <pc:docMk/>
            <pc:sldMk cId="3531899241" sldId="303"/>
            <ac:spMk id="2" creationId="{DB8D0831-165E-2526-2BDF-426852AAE043}"/>
          </ac:spMkLst>
        </pc:spChg>
        <pc:spChg chg="del">
          <ac:chgData name="형동 박" userId="afe605ee33eb830c" providerId="LiveId" clId="{650050CD-948B-4A67-B4CF-DA67707EA721}" dt="2024-07-19T10:42:05.300" v="5690" actId="478"/>
          <ac:spMkLst>
            <pc:docMk/>
            <pc:sldMk cId="3531899241" sldId="303"/>
            <ac:spMk id="3" creationId="{DA7BD8C4-CF15-BC2D-921E-B56BD45B7E9E}"/>
          </ac:spMkLst>
        </pc:spChg>
        <pc:spChg chg="add del">
          <ac:chgData name="형동 박" userId="afe605ee33eb830c" providerId="LiveId" clId="{650050CD-948B-4A67-B4CF-DA67707EA721}" dt="2024-07-19T09:15:41.944" v="5684" actId="478"/>
          <ac:spMkLst>
            <pc:docMk/>
            <pc:sldMk cId="3531899241" sldId="303"/>
            <ac:spMk id="5" creationId="{5D19EC1F-1DA9-909A-E7F3-9446051AC8AE}"/>
          </ac:spMkLst>
        </pc:spChg>
        <pc:spChg chg="del">
          <ac:chgData name="형동 박" userId="afe605ee33eb830c" providerId="LiveId" clId="{650050CD-948B-4A67-B4CF-DA67707EA721}" dt="2024-07-19T09:13:27.602" v="5678" actId="478"/>
          <ac:spMkLst>
            <pc:docMk/>
            <pc:sldMk cId="3531899241" sldId="303"/>
            <ac:spMk id="10" creationId="{87F67D4B-96B8-1F00-83B0-06BB9E8A351C}"/>
          </ac:spMkLst>
        </pc:spChg>
        <pc:spChg chg="mod">
          <ac:chgData name="형동 박" userId="afe605ee33eb830c" providerId="LiveId" clId="{650050CD-948B-4A67-B4CF-DA67707EA721}" dt="2024-07-19T10:52:06.679" v="6119"/>
          <ac:spMkLst>
            <pc:docMk/>
            <pc:sldMk cId="3531899241" sldId="303"/>
            <ac:spMk id="11" creationId="{80AC209C-7B47-3E7F-17D9-5CDECF0D5E7C}"/>
          </ac:spMkLst>
        </pc:spChg>
        <pc:spChg chg="del">
          <ac:chgData name="형동 박" userId="afe605ee33eb830c" providerId="LiveId" clId="{650050CD-948B-4A67-B4CF-DA67707EA721}" dt="2024-07-19T09:13:28.042" v="5679" actId="478"/>
          <ac:spMkLst>
            <pc:docMk/>
            <pc:sldMk cId="3531899241" sldId="303"/>
            <ac:spMk id="12" creationId="{DD1D60D5-69FA-3287-20D8-64AF5DC21019}"/>
          </ac:spMkLst>
        </pc:spChg>
        <pc:picChg chg="del">
          <ac:chgData name="형동 박" userId="afe605ee33eb830c" providerId="LiveId" clId="{650050CD-948B-4A67-B4CF-DA67707EA721}" dt="2024-07-19T09:13:26.753" v="5677" actId="478"/>
          <ac:picMkLst>
            <pc:docMk/>
            <pc:sldMk cId="3531899241" sldId="303"/>
            <ac:picMk id="4" creationId="{1A6CB7B7-8E5C-6802-4CBA-3FFF80F6568C}"/>
          </ac:picMkLst>
        </pc:picChg>
        <pc:picChg chg="add del mod">
          <ac:chgData name="형동 박" userId="afe605ee33eb830c" providerId="LiveId" clId="{650050CD-948B-4A67-B4CF-DA67707EA721}" dt="2024-07-19T09:26:27.552" v="5689" actId="478"/>
          <ac:picMkLst>
            <pc:docMk/>
            <pc:sldMk cId="3531899241" sldId="303"/>
            <ac:picMk id="7" creationId="{9B99C50F-9AC5-0C31-4998-75D6172DD19A}"/>
          </ac:picMkLst>
        </pc:picChg>
        <pc:picChg chg="add mod">
          <ac:chgData name="형동 박" userId="afe605ee33eb830c" providerId="LiveId" clId="{650050CD-948B-4A67-B4CF-DA67707EA721}" dt="2024-07-19T10:51:26.038" v="5981" actId="14100"/>
          <ac:picMkLst>
            <pc:docMk/>
            <pc:sldMk cId="3531899241" sldId="303"/>
            <ac:picMk id="8" creationId="{FA697B54-787B-488D-9317-4DCABA601E77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9" creationId="{77375C02-5B42-47A2-96D4-C4B139A3A082}"/>
          </ac:picMkLst>
        </pc:picChg>
        <pc:picChg chg="add mod">
          <ac:chgData name="형동 박" userId="afe605ee33eb830c" providerId="LiveId" clId="{650050CD-948B-4A67-B4CF-DA67707EA721}" dt="2024-07-19T10:51:22.694" v="5980" actId="1076"/>
          <ac:picMkLst>
            <pc:docMk/>
            <pc:sldMk cId="3531899241" sldId="303"/>
            <ac:picMk id="13" creationId="{661BCFFD-DDFA-4A82-91C1-6EC50A00E29A}"/>
          </ac:picMkLst>
        </pc:picChg>
      </pc:sldChg>
      <pc:sldChg chg="delSp modSp add mod">
        <pc:chgData name="형동 박" userId="afe605ee33eb830c" providerId="LiveId" clId="{650050CD-948B-4A67-B4CF-DA67707EA721}" dt="2024-07-19T11:19:43.979" v="6203"/>
        <pc:sldMkLst>
          <pc:docMk/>
          <pc:sldMk cId="2266867800" sldId="304"/>
        </pc:sldMkLst>
        <pc:spChg chg="mod">
          <ac:chgData name="형동 박" userId="afe605ee33eb830c" providerId="LiveId" clId="{650050CD-948B-4A67-B4CF-DA67707EA721}" dt="2024-07-19T10:52:43.207" v="6126"/>
          <ac:spMkLst>
            <pc:docMk/>
            <pc:sldMk cId="2266867800" sldId="304"/>
            <ac:spMk id="2" creationId="{DB8D0831-165E-2526-2BDF-426852AAE043}"/>
          </ac:spMkLst>
        </pc:spChg>
        <pc:spChg chg="mod">
          <ac:chgData name="형동 박" userId="afe605ee33eb830c" providerId="LiveId" clId="{650050CD-948B-4A67-B4CF-DA67707EA721}" dt="2024-07-19T11:19:43.979" v="6203"/>
          <ac:spMkLst>
            <pc:docMk/>
            <pc:sldMk cId="2266867800" sldId="304"/>
            <ac:spMk id="11" creationId="{80AC209C-7B47-3E7F-17D9-5CDECF0D5E7C}"/>
          </ac:spMkLst>
        </pc:spChg>
        <pc:picChg chg="del">
          <ac:chgData name="형동 박" userId="afe605ee33eb830c" providerId="LiveId" clId="{650050CD-948B-4A67-B4CF-DA67707EA721}" dt="2024-07-19T10:52:36.026" v="6121" actId="478"/>
          <ac:picMkLst>
            <pc:docMk/>
            <pc:sldMk cId="2266867800" sldId="304"/>
            <ac:picMk id="8" creationId="{FA697B54-787B-488D-9317-4DCABA601E77}"/>
          </ac:picMkLst>
        </pc:picChg>
        <pc:picChg chg="del">
          <ac:chgData name="형동 박" userId="afe605ee33eb830c" providerId="LiveId" clId="{650050CD-948B-4A67-B4CF-DA67707EA721}" dt="2024-07-19T10:52:37.086" v="6123" actId="478"/>
          <ac:picMkLst>
            <pc:docMk/>
            <pc:sldMk cId="2266867800" sldId="304"/>
            <ac:picMk id="9" creationId="{77375C02-5B42-47A2-96D4-C4B139A3A082}"/>
          </ac:picMkLst>
        </pc:picChg>
        <pc:picChg chg="del">
          <ac:chgData name="형동 박" userId="afe605ee33eb830c" providerId="LiveId" clId="{650050CD-948B-4A67-B4CF-DA67707EA721}" dt="2024-07-19T10:52:36.650" v="6122" actId="478"/>
          <ac:picMkLst>
            <pc:docMk/>
            <pc:sldMk cId="2266867800" sldId="304"/>
            <ac:picMk id="13" creationId="{661BCFFD-DDFA-4A82-91C1-6EC50A00E29A}"/>
          </ac:picMkLst>
        </pc:picChg>
      </pc:sldChg>
      <pc:sldChg chg="modSp">
        <pc:chgData name="형동 박" userId="afe605ee33eb830c" providerId="LiveId" clId="{650050CD-948B-4A67-B4CF-DA67707EA721}" dt="2024-07-22T09:12:18.332" v="6303" actId="20577"/>
        <pc:sldMkLst>
          <pc:docMk/>
          <pc:sldMk cId="1720671247" sldId="305"/>
        </pc:sldMkLst>
        <pc:spChg chg="mod">
          <ac:chgData name="형동 박" userId="afe605ee33eb830c" providerId="LiveId" clId="{650050CD-948B-4A67-B4CF-DA67707EA721}" dt="2024-07-22T09:12:18.332" v="6303" actId="20577"/>
          <ac:spMkLst>
            <pc:docMk/>
            <pc:sldMk cId="1720671247" sldId="305"/>
            <ac:spMk id="11" creationId="{80AC209C-7B47-3E7F-17D9-5CDECF0D5E7C}"/>
          </ac:spMkLst>
        </pc:spChg>
      </pc:sldChg>
      <pc:sldChg chg="modSp mod">
        <pc:chgData name="형동 박" userId="afe605ee33eb830c" providerId="LiveId" clId="{650050CD-948B-4A67-B4CF-DA67707EA721}" dt="2024-07-22T05:21:10.673" v="6284" actId="20577"/>
        <pc:sldMkLst>
          <pc:docMk/>
          <pc:sldMk cId="3942311720" sldId="309"/>
        </pc:sldMkLst>
        <pc:spChg chg="mod">
          <ac:chgData name="형동 박" userId="afe605ee33eb830c" providerId="LiveId" clId="{650050CD-948B-4A67-B4CF-DA67707EA721}" dt="2024-07-22T05:21:10.673" v="6284" actId="20577"/>
          <ac:spMkLst>
            <pc:docMk/>
            <pc:sldMk cId="3942311720" sldId="309"/>
            <ac:spMk id="11" creationId="{80AC209C-7B47-3E7F-17D9-5CDECF0D5E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43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2220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413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378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749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999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02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927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95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66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525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5618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033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0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681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06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82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15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9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249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77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964395" y="4809636"/>
            <a:ext cx="3659776" cy="15591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C4110704 </a:t>
            </a:r>
            <a:r>
              <a:rPr lang="ko-KR" altLang="en-US" b="1" dirty="0">
                <a:solidFill>
                  <a:srgbClr val="002C62"/>
                </a:solidFill>
              </a:rPr>
              <a:t>박형동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C4110705 </a:t>
            </a:r>
            <a:r>
              <a:rPr lang="ko-KR" altLang="en-US" b="1" dirty="0">
                <a:solidFill>
                  <a:srgbClr val="002C62"/>
                </a:solidFill>
              </a:rPr>
              <a:t>여인국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r>
              <a:rPr lang="ko-KR" altLang="en-US" b="1" dirty="0">
                <a:solidFill>
                  <a:srgbClr val="002C62"/>
                </a:solidFill>
              </a:rPr>
              <a:t>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>
            <a:off x="11837668" y="4809636"/>
            <a:ext cx="45719" cy="1083672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029825" y="1981390"/>
            <a:ext cx="1885950" cy="427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7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22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306614" y="3163853"/>
            <a:ext cx="115787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Kernel Privilege Attack via Aliasing Triple  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AAF0E-31AF-33EB-F46F-9F8F8709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758"/>
            <a:ext cx="3162300" cy="4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에 의한 </a:t>
            </a:r>
            <a:r>
              <a:rPr lang="en-US" altLang="ko-KR" b="1" dirty="0"/>
              <a:t>bit-flip </a:t>
            </a:r>
            <a:r>
              <a:rPr lang="ko-KR" altLang="en-US" b="1" dirty="0"/>
              <a:t>의 </a:t>
            </a:r>
            <a:r>
              <a:rPr lang="en-US" altLang="ko-KR" b="1" dirty="0"/>
              <a:t>monotonic </a:t>
            </a:r>
            <a:r>
              <a:rPr lang="ko-KR" altLang="en-US" b="1" dirty="0"/>
              <a:t>한 특성 </a:t>
            </a:r>
            <a:r>
              <a:rPr lang="en-US" altLang="ko-KR" b="1" dirty="0"/>
              <a:t>(True-cell </a:t>
            </a:r>
            <a:r>
              <a:rPr lang="ko-KR" altLang="en-US" b="1" dirty="0"/>
              <a:t>에서 </a:t>
            </a:r>
            <a:r>
              <a:rPr lang="en-US" altLang="ko-KR" b="1" dirty="0"/>
              <a:t>1</a:t>
            </a:r>
            <a:r>
              <a:rPr lang="en-US" altLang="ko-KR" b="1" dirty="0">
                <a:sym typeface="Wingdings" panose="05000000000000000000" pitchFamily="2" charset="2"/>
              </a:rPr>
              <a:t>0) </a:t>
            </a:r>
            <a:r>
              <a:rPr lang="ko-KR" altLang="en-US" b="1" dirty="0">
                <a:sym typeface="Wingdings" panose="05000000000000000000" pitchFamily="2" charset="2"/>
              </a:rPr>
              <a:t>을 이용한 방어 기법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PTE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pointer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 를 모두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DRAM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의 </a:t>
            </a:r>
            <a:r>
              <a:rPr lang="en-US" altLang="ko-KR" b="1" dirty="0">
                <a:solidFill>
                  <a:srgbClr val="FF0000"/>
                </a:solidFill>
                <a:sym typeface="Wingdings" panose="05000000000000000000" pitchFamily="2" charset="2"/>
              </a:rPr>
              <a:t>True-cell </a:t>
            </a:r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에만 배치</a:t>
            </a:r>
            <a:endParaRPr lang="ko-KR" altLang="en-US" sz="18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FF0000"/>
                </a:solidFill>
              </a:rPr>
              <a:t>모든 </a:t>
            </a:r>
            <a:r>
              <a:rPr lang="en-US" altLang="ko-KR" b="1" dirty="0">
                <a:solidFill>
                  <a:srgbClr val="FF0000"/>
                </a:solidFill>
              </a:rPr>
              <a:t>PTE</a:t>
            </a:r>
            <a:r>
              <a:rPr lang="en-US" altLang="ko-KR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b="1" dirty="0">
                <a:solidFill>
                  <a:srgbClr val="FF0000"/>
                </a:solidFill>
              </a:rPr>
              <a:t>들을 </a:t>
            </a:r>
            <a:r>
              <a:rPr lang="en-US" altLang="ko-KR" sz="1800" b="1" dirty="0">
                <a:solidFill>
                  <a:srgbClr val="FF0000"/>
                </a:solidFill>
              </a:rPr>
              <a:t>low water mark(</a:t>
            </a:r>
            <a:r>
              <a:rPr lang="ko-KR" altLang="en-US" sz="1800" b="1" dirty="0">
                <a:solidFill>
                  <a:srgbClr val="FF0000"/>
                </a:solidFill>
              </a:rPr>
              <a:t>기준점</a:t>
            </a:r>
            <a:r>
              <a:rPr lang="en-US" altLang="ko-KR" sz="1800" b="1" dirty="0">
                <a:solidFill>
                  <a:srgbClr val="FF0000"/>
                </a:solidFill>
              </a:rPr>
              <a:t>) </a:t>
            </a:r>
            <a:r>
              <a:rPr lang="ko-KR" altLang="en-US" sz="1800" b="1" dirty="0">
                <a:solidFill>
                  <a:srgbClr val="FF0000"/>
                </a:solidFill>
              </a:rPr>
              <a:t>상위에 배치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E3EF64C-8737-9FE6-DC0B-61EA41AFF21F}"/>
              </a:ext>
            </a:extLst>
          </p:cNvPr>
          <p:cNvGrpSpPr/>
          <p:nvPr/>
        </p:nvGrpSpPr>
        <p:grpSpPr>
          <a:xfrm>
            <a:off x="6219444" y="713242"/>
            <a:ext cx="4589801" cy="3578915"/>
            <a:chOff x="3648943" y="585226"/>
            <a:chExt cx="4589801" cy="35789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22B646-8444-331F-191B-C1C15B967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8943" y="585226"/>
              <a:ext cx="4589801" cy="357891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F98246-9441-A73D-3C2D-943F0D0226C8}"/>
                </a:ext>
              </a:extLst>
            </p:cNvPr>
            <p:cNvSpPr/>
            <p:nvPr/>
          </p:nvSpPr>
          <p:spPr>
            <a:xfrm>
              <a:off x="6309868" y="1125974"/>
              <a:ext cx="1145206" cy="2393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A208541-F58F-D363-F583-BA1B2086D840}"/>
                </a:ext>
              </a:extLst>
            </p:cNvPr>
            <p:cNvSpPr/>
            <p:nvPr/>
          </p:nvSpPr>
          <p:spPr>
            <a:xfrm flipV="1">
              <a:off x="6899148" y="1450071"/>
              <a:ext cx="680720" cy="6439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862FD0E4-7076-B2A4-D696-B5A415DB3A4B}"/>
              </a:ext>
            </a:extLst>
          </p:cNvPr>
          <p:cNvGrpSpPr/>
          <p:nvPr/>
        </p:nvGrpSpPr>
        <p:grpSpPr>
          <a:xfrm>
            <a:off x="810662" y="713242"/>
            <a:ext cx="4791054" cy="3258536"/>
            <a:chOff x="6163574" y="692447"/>
            <a:chExt cx="4791054" cy="3258536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068EA97A-A5B3-A239-394A-A4C78879D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63574" y="692447"/>
              <a:ext cx="4791054" cy="3258536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AA2A7AB-D3AA-AE1D-D0A4-18571F15112B}"/>
                </a:ext>
              </a:extLst>
            </p:cNvPr>
            <p:cNvSpPr/>
            <p:nvPr/>
          </p:nvSpPr>
          <p:spPr>
            <a:xfrm>
              <a:off x="6643116" y="918972"/>
              <a:ext cx="1399032" cy="3429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59E59D7-5D32-759B-71FF-C41A595916E6}"/>
                </a:ext>
              </a:extLst>
            </p:cNvPr>
            <p:cNvSpPr/>
            <p:nvPr/>
          </p:nvSpPr>
          <p:spPr>
            <a:xfrm>
              <a:off x="8624316" y="1198420"/>
              <a:ext cx="1399032" cy="424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9439E0-5BF5-472F-C019-38C662724D32}"/>
                </a:ext>
              </a:extLst>
            </p:cNvPr>
            <p:cNvSpPr/>
            <p:nvPr/>
          </p:nvSpPr>
          <p:spPr>
            <a:xfrm>
              <a:off x="8624316" y="1740946"/>
              <a:ext cx="1399032" cy="424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30D8395-0B5B-0E40-2BCC-E85295801D54}"/>
                </a:ext>
              </a:extLst>
            </p:cNvPr>
            <p:cNvSpPr/>
            <p:nvPr/>
          </p:nvSpPr>
          <p:spPr>
            <a:xfrm>
              <a:off x="8624316" y="2311721"/>
              <a:ext cx="1399032" cy="424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5BB54D0-6962-A5D6-7C97-01E2DAD65938}"/>
                </a:ext>
              </a:extLst>
            </p:cNvPr>
            <p:cNvSpPr/>
            <p:nvPr/>
          </p:nvSpPr>
          <p:spPr>
            <a:xfrm>
              <a:off x="8624316" y="2814473"/>
              <a:ext cx="1399032" cy="4246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400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22B646-8444-331F-191B-C1C15B967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943" y="585226"/>
            <a:ext cx="4589801" cy="35789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모든 </a:t>
            </a:r>
            <a:r>
              <a:rPr lang="en-US" altLang="ko-KR" b="1" dirty="0"/>
              <a:t>PTE</a:t>
            </a:r>
            <a:r>
              <a:rPr lang="ko-KR" altLang="en-US" b="1" dirty="0"/>
              <a:t>가</a:t>
            </a:r>
            <a:r>
              <a:rPr lang="ko-KR" altLang="en-US" sz="1800" b="1" dirty="0"/>
              <a:t> 가리키는 </a:t>
            </a:r>
            <a:r>
              <a:rPr lang="en-US" altLang="ko-KR" sz="1800" b="1" dirty="0"/>
              <a:t>data object </a:t>
            </a:r>
            <a:r>
              <a:rPr lang="ko-KR" altLang="en-US" sz="1800" b="1" dirty="0"/>
              <a:t>의 주소 </a:t>
            </a:r>
            <a:r>
              <a:rPr lang="en-US" altLang="ko-KR" sz="1800" b="1" dirty="0"/>
              <a:t>p </a:t>
            </a:r>
            <a:r>
              <a:rPr lang="ko-KR" altLang="en-US" sz="1800" b="1" dirty="0"/>
              <a:t>를 </a:t>
            </a:r>
            <a:r>
              <a:rPr lang="en-US" altLang="ko-KR" sz="1800" b="1" dirty="0"/>
              <a:t>low water mark </a:t>
            </a:r>
            <a:r>
              <a:rPr lang="ko-KR" altLang="en-US" sz="1800" b="1" dirty="0"/>
              <a:t>보다 아래에 배치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로 인해 </a:t>
            </a:r>
            <a:r>
              <a:rPr lang="en-US" altLang="ko-KR" sz="1800" b="1" dirty="0"/>
              <a:t>bit-flip </a:t>
            </a:r>
            <a:r>
              <a:rPr lang="ko-KR" altLang="en-US" sz="1800" b="1" dirty="0"/>
              <a:t>이 일어난 </a:t>
            </a:r>
            <a:r>
              <a:rPr lang="en-US" altLang="ko-KR" sz="1800" b="1" dirty="0"/>
              <a:t>r(p) </a:t>
            </a:r>
            <a:r>
              <a:rPr lang="ko-KR" altLang="en-US" sz="1800" b="1" dirty="0"/>
              <a:t>는 항상 </a:t>
            </a:r>
            <a:r>
              <a:rPr lang="en-US" altLang="ko-KR" sz="1800" b="1" dirty="0"/>
              <a:t>low water mark </a:t>
            </a:r>
            <a:r>
              <a:rPr lang="ko-KR" altLang="en-US" sz="1800" b="1" dirty="0"/>
              <a:t>보다 작게 됨</a:t>
            </a:r>
            <a:r>
              <a:rPr lang="en-US" altLang="ko-KR" sz="1800" b="1" dirty="0"/>
              <a:t>(1</a:t>
            </a:r>
            <a:r>
              <a:rPr lang="en-US" altLang="ko-KR" sz="1800" b="1" dirty="0">
                <a:sym typeface="Wingdings" panose="05000000000000000000" pitchFamily="2" charset="2"/>
              </a:rPr>
              <a:t>0)</a:t>
            </a:r>
            <a:endParaRPr lang="ko-KR" altLang="en-US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따라서 </a:t>
            </a:r>
            <a:r>
              <a:rPr lang="en-US" altLang="ko-KR" sz="1800" b="1" dirty="0"/>
              <a:t>r(p) </a:t>
            </a:r>
            <a:r>
              <a:rPr lang="ko-KR" altLang="en-US" sz="1800" b="1" dirty="0"/>
              <a:t>는 절대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들을 가리킬 수 없음</a:t>
            </a: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E3593-7705-9F8C-E7A9-2213F57B8E43}"/>
              </a:ext>
            </a:extLst>
          </p:cNvPr>
          <p:cNvSpPr txBox="1"/>
          <p:nvPr/>
        </p:nvSpPr>
        <p:spPr>
          <a:xfrm>
            <a:off x="5988137" y="1125974"/>
            <a:ext cx="32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F98246-9441-A73D-3C2D-943F0D0226C8}"/>
              </a:ext>
            </a:extLst>
          </p:cNvPr>
          <p:cNvSpPr/>
          <p:nvPr/>
        </p:nvSpPr>
        <p:spPr>
          <a:xfrm>
            <a:off x="6309868" y="1125974"/>
            <a:ext cx="1145206" cy="2393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A208541-F58F-D363-F583-BA1B2086D840}"/>
              </a:ext>
            </a:extLst>
          </p:cNvPr>
          <p:cNvSpPr/>
          <p:nvPr/>
        </p:nvSpPr>
        <p:spPr>
          <a:xfrm flipV="1">
            <a:off x="6899148" y="1450071"/>
            <a:ext cx="680720" cy="6439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1F445B-F59A-86D4-54A4-CE83C8CC05F8}"/>
              </a:ext>
            </a:extLst>
          </p:cNvPr>
          <p:cNvSpPr txBox="1"/>
          <p:nvPr/>
        </p:nvSpPr>
        <p:spPr>
          <a:xfrm>
            <a:off x="5211649" y="1125974"/>
            <a:ext cx="68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r(p)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B930DD-1AF6-255C-4A66-41BD7CDB3174}"/>
              </a:ext>
            </a:extLst>
          </p:cNvPr>
          <p:cNvCxnSpPr>
            <a:cxnSpLocks/>
          </p:cNvCxnSpPr>
          <p:nvPr/>
        </p:nvCxnSpPr>
        <p:spPr>
          <a:xfrm flipH="1">
            <a:off x="5796599" y="1310640"/>
            <a:ext cx="19153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18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CFC1D9-4102-3F9B-1388-13AF7DF9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7" y="937618"/>
            <a:ext cx="5118308" cy="2491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PTE </a:t>
            </a:r>
            <a:r>
              <a:rPr lang="ko-KR" altLang="en-US" sz="1800" b="1" dirty="0"/>
              <a:t>들이 </a:t>
            </a:r>
            <a:r>
              <a:rPr lang="ko-KR" altLang="en-US" sz="1800" b="1" dirty="0" err="1"/>
              <a:t>모여있는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Page </a:t>
            </a:r>
            <a:r>
              <a:rPr lang="ko-KR" altLang="en-US" sz="1800" b="1" dirty="0"/>
              <a:t>를 </a:t>
            </a:r>
            <a:r>
              <a:rPr lang="en-US" altLang="ko-KR" sz="1800" b="1" dirty="0">
                <a:solidFill>
                  <a:schemeClr val="accent1"/>
                </a:solidFill>
              </a:rPr>
              <a:t>ZONE_PTP </a:t>
            </a:r>
            <a:r>
              <a:rPr lang="ko-KR" altLang="en-US" sz="1800" b="1" dirty="0"/>
              <a:t>라고 지칭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공격 시나리오는 </a:t>
            </a:r>
            <a:r>
              <a:rPr lang="en-US" altLang="ko-KR" b="1" dirty="0"/>
              <a:t>“</a:t>
            </a:r>
            <a:r>
              <a:rPr lang="en-US" altLang="ko-KR" sz="1800" b="1" dirty="0"/>
              <a:t>Exploiting the DRAM </a:t>
            </a:r>
            <a:r>
              <a:rPr lang="en-US" altLang="ko-KR" sz="1800" b="1" dirty="0" err="1"/>
              <a:t>rowhammer</a:t>
            </a:r>
            <a:r>
              <a:rPr lang="en-US" altLang="ko-KR" sz="1800" b="1" dirty="0"/>
              <a:t> bug to gain kernel privileges” </a:t>
            </a:r>
            <a:r>
              <a:rPr lang="ko-KR" altLang="en-US" sz="1800" b="1" dirty="0"/>
              <a:t>와 동일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Monotonic </a:t>
            </a:r>
            <a:r>
              <a:rPr lang="ko-KR" altLang="en-US" b="1" dirty="0"/>
              <a:t>한 속성이 깨져</a:t>
            </a:r>
            <a:r>
              <a:rPr lang="en-US" altLang="ko-KR" b="1" dirty="0"/>
              <a:t>((1</a:t>
            </a:r>
            <a:r>
              <a:rPr lang="en-US" altLang="ko-KR" b="1" dirty="0">
                <a:sym typeface="Wingdings" panose="05000000000000000000" pitchFamily="2" charset="2"/>
              </a:rPr>
              <a:t>0) </a:t>
            </a:r>
            <a:r>
              <a:rPr lang="ko-KR" altLang="en-US" b="1" dirty="0">
                <a:sym typeface="Wingdings" panose="05000000000000000000" pitchFamily="2" charset="2"/>
              </a:rPr>
              <a:t>으로 </a:t>
            </a:r>
            <a:r>
              <a:rPr lang="en-US" altLang="ko-KR" b="1" dirty="0">
                <a:sym typeface="Wingdings" panose="05000000000000000000" pitchFamily="2" charset="2"/>
              </a:rPr>
              <a:t>bit-flip </a:t>
            </a:r>
            <a:r>
              <a:rPr lang="ko-KR" altLang="en-US" b="1" dirty="0">
                <a:sym typeface="Wingdings" panose="05000000000000000000" pitchFamily="2" charset="2"/>
              </a:rPr>
              <a:t>이 발생</a:t>
            </a:r>
            <a:r>
              <a:rPr lang="en-US" altLang="ko-KR" b="1" dirty="0">
                <a:sym typeface="Wingdings" panose="05000000000000000000" pitchFamily="2" charset="2"/>
              </a:rPr>
              <a:t>) self-reference</a:t>
            </a:r>
            <a:r>
              <a:rPr lang="ko-KR" altLang="en-US" b="1" dirty="0">
                <a:sym typeface="Wingdings" panose="05000000000000000000" pitchFamily="2" charset="2"/>
              </a:rPr>
              <a:t> 가 일어나는 상황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즉 </a:t>
            </a:r>
            <a:r>
              <a:rPr lang="en-US" altLang="ko-KR" b="1" dirty="0">
                <a:sym typeface="Wingdings" panose="05000000000000000000" pitchFamily="2" charset="2"/>
              </a:rPr>
              <a:t>PTE </a:t>
            </a:r>
            <a:r>
              <a:rPr lang="ko-KR" altLang="en-US" b="1" dirty="0">
                <a:sym typeface="Wingdings" panose="05000000000000000000" pitchFamily="2" charset="2"/>
              </a:rPr>
              <a:t>가 다른 </a:t>
            </a:r>
            <a:r>
              <a:rPr lang="en-US" altLang="ko-KR" b="1" dirty="0">
                <a:sym typeface="Wingdings" panose="05000000000000000000" pitchFamily="2" charset="2"/>
              </a:rPr>
              <a:t>PTE </a:t>
            </a:r>
            <a:r>
              <a:rPr lang="ko-KR" altLang="en-US" b="1" dirty="0">
                <a:sym typeface="Wingdings" panose="05000000000000000000" pitchFamily="2" charset="2"/>
              </a:rPr>
              <a:t>를 가리키는 상황이 일어났는지 확인하여 공격 성공 여부 판단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  <a:r>
              <a:rPr lang="ko-KR" altLang="en-US" b="1" dirty="0"/>
              <a:t> </a:t>
            </a: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25A3-C837-22E3-1C4B-76CDE32704EB}"/>
              </a:ext>
            </a:extLst>
          </p:cNvPr>
          <p:cNvSpPr/>
          <p:nvPr/>
        </p:nvSpPr>
        <p:spPr>
          <a:xfrm flipV="1">
            <a:off x="4307924" y="1920240"/>
            <a:ext cx="846999" cy="7589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9E04-0D94-E9AE-E280-F46730392FCC}"/>
              </a:ext>
            </a:extLst>
          </p:cNvPr>
          <p:cNvSpPr txBox="1"/>
          <p:nvPr/>
        </p:nvSpPr>
        <p:spPr>
          <a:xfrm>
            <a:off x="4935824" y="1444574"/>
            <a:ext cx="1417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ZONE_PTP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EB92EE-4DA4-943F-FCC0-5C584C213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551" y="792917"/>
            <a:ext cx="5390127" cy="3335801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CB7053-364D-A39C-426E-63AAFEE628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52720" y="1813906"/>
            <a:ext cx="392083" cy="4688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E2C83EC-DC54-0056-D401-71AFA7481342}"/>
              </a:ext>
            </a:extLst>
          </p:cNvPr>
          <p:cNvSpPr/>
          <p:nvPr/>
        </p:nvSpPr>
        <p:spPr>
          <a:xfrm>
            <a:off x="4608576" y="2679192"/>
            <a:ext cx="891540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DB98EE-5FA6-61D7-9497-C5BA9CF0E140}"/>
              </a:ext>
            </a:extLst>
          </p:cNvPr>
          <p:cNvSpPr/>
          <p:nvPr/>
        </p:nvSpPr>
        <p:spPr>
          <a:xfrm flipH="1">
            <a:off x="7296911" y="2320862"/>
            <a:ext cx="4285008" cy="582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2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CFC1D9-4102-3F9B-1388-13AF7DF9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7" y="937618"/>
            <a:ext cx="5118308" cy="2491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ZONE_PTP </a:t>
            </a:r>
            <a:r>
              <a:rPr lang="ko-KR" altLang="en-US" b="1" dirty="0"/>
              <a:t>를 </a:t>
            </a:r>
            <a:r>
              <a:rPr lang="en-US" altLang="ko-KR" sz="1800" b="1" dirty="0"/>
              <a:t>Physical memory </a:t>
            </a:r>
            <a:r>
              <a:rPr lang="ko-KR" altLang="en-US" sz="1800" b="1" dirty="0"/>
              <a:t>에서 구별하게 해주는 </a:t>
            </a:r>
            <a:r>
              <a:rPr lang="en-US" altLang="ko-KR" sz="1800" b="1" dirty="0"/>
              <a:t>bit </a:t>
            </a:r>
            <a:r>
              <a:rPr lang="ko-KR" altLang="en-US" sz="1800" b="1" dirty="0"/>
              <a:t>들을 </a:t>
            </a:r>
            <a:r>
              <a:rPr lang="en-US" altLang="ko-KR" sz="1800" b="1" dirty="0"/>
              <a:t>PTP indicator </a:t>
            </a:r>
            <a:r>
              <a:rPr lang="ko-KR" altLang="en-US" sz="1800" b="1" dirty="0"/>
              <a:t>라 지칭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즉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들의 주소는 </a:t>
            </a:r>
            <a:r>
              <a:rPr lang="en-US" altLang="ko-KR" sz="1800" b="1" dirty="0"/>
              <a:t>PTP</a:t>
            </a:r>
            <a:r>
              <a:rPr lang="ko-KR" altLang="en-US" sz="1800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ko-KR" altLang="en-US" sz="1800" b="1" dirty="0"/>
              <a:t>가 모두 </a:t>
            </a:r>
            <a:r>
              <a:rPr lang="en-US" altLang="ko-KR" sz="1800" b="1" dirty="0"/>
              <a:t>1</a:t>
            </a:r>
            <a:r>
              <a:rPr lang="ko-KR" altLang="en-US" b="1" dirty="0"/>
              <a:t> </a:t>
            </a:r>
            <a:endParaRPr lang="ko-KR" altLang="en-US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Low water mark </a:t>
            </a:r>
            <a:r>
              <a:rPr lang="ko-KR" altLang="en-US" sz="1800" b="1" dirty="0"/>
              <a:t>아래에 있는 모든 </a:t>
            </a:r>
            <a:r>
              <a:rPr lang="en-US" altLang="ko-KR" sz="1800" b="1" dirty="0"/>
              <a:t>page </a:t>
            </a:r>
            <a:r>
              <a:rPr lang="ko-KR" altLang="en-US" sz="1800" b="1" dirty="0"/>
              <a:t>에 대하여 </a:t>
            </a: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공격을 </a:t>
            </a:r>
            <a:r>
              <a:rPr lang="ko-KR" altLang="en-US" sz="1800" b="1" dirty="0" err="1"/>
              <a:t>했을때</a:t>
            </a:r>
            <a:r>
              <a:rPr lang="en-US" altLang="ko-KR" sz="1800" b="1" dirty="0"/>
              <a:t>, PTP indicator </a:t>
            </a:r>
            <a:r>
              <a:rPr lang="ko-KR" altLang="en-US" sz="1800" b="1" dirty="0"/>
              <a:t>값이 모두 </a:t>
            </a:r>
            <a:r>
              <a:rPr lang="en-US" altLang="ko-KR" sz="1800" b="1" dirty="0"/>
              <a:t>1 </a:t>
            </a:r>
            <a:r>
              <a:rPr lang="ko-KR" altLang="en-US" sz="1800" b="1" dirty="0"/>
              <a:t>이면 공격이 성공 </a:t>
            </a:r>
            <a:r>
              <a:rPr lang="en-US" altLang="ko-KR" sz="1800" b="1" dirty="0"/>
              <a:t>(low water mark </a:t>
            </a:r>
            <a:r>
              <a:rPr lang="ko-KR" altLang="en-US" sz="1800" b="1" dirty="0"/>
              <a:t>위를 가리킴을 의미</a:t>
            </a:r>
            <a:r>
              <a:rPr lang="en-US" altLang="ko-KR" sz="1800" b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25A3-C837-22E3-1C4B-76CDE32704EB}"/>
              </a:ext>
            </a:extLst>
          </p:cNvPr>
          <p:cNvSpPr/>
          <p:nvPr/>
        </p:nvSpPr>
        <p:spPr>
          <a:xfrm flipV="1">
            <a:off x="4307924" y="1920240"/>
            <a:ext cx="846999" cy="7589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9E04-0D94-E9AE-E280-F46730392FCC}"/>
              </a:ext>
            </a:extLst>
          </p:cNvPr>
          <p:cNvSpPr txBox="1"/>
          <p:nvPr/>
        </p:nvSpPr>
        <p:spPr>
          <a:xfrm>
            <a:off x="4935824" y="1444574"/>
            <a:ext cx="135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ZONE_PTP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CB7053-364D-A39C-426E-63AAFEE628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52720" y="1813906"/>
            <a:ext cx="363014" cy="4688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94F61DB-B49B-9B35-E676-674224D1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464" y="1624784"/>
            <a:ext cx="5705103" cy="12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57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CFC1D9-4102-3F9B-1388-13AF7DF9E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17" y="937618"/>
            <a:ext cx="5118308" cy="2491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/>
              <p:nvPr/>
            </p:nvSpPr>
            <p:spPr>
              <a:xfrm>
                <a:off x="100553" y="3531359"/>
                <a:ext cx="11990894" cy="258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PTE </a:t>
                </a:r>
                <a:r>
                  <a:rPr lang="ko-KR" altLang="en-US" sz="1800" b="1" dirty="0"/>
                  <a:t>위치가 취약할 확률은 다음과 같음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i="1" dirty="0"/>
                  <a:t>n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은 </a:t>
                </a:r>
                <a:r>
                  <a:rPr lang="en-US" altLang="ko-KR" b="1" dirty="0"/>
                  <a:t>PTP indicator </a:t>
                </a:r>
                <a:r>
                  <a:rPr lang="ko-KR" altLang="en-US" b="1" dirty="0"/>
                  <a:t>의 비트 수</a:t>
                </a:r>
                <a:endParaRPr lang="en-US" altLang="ko-KR" b="1" dirty="0"/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(8GBytes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b="1" dirty="0"/>
                  <a:t>Bits) </a:t>
                </a:r>
                <a:r>
                  <a:rPr lang="ko-KR" altLang="en-US" b="1" dirty="0"/>
                  <a:t>물리 메모리</a:t>
                </a:r>
                <a:r>
                  <a:rPr lang="en-US" altLang="ko-KR" b="1" dirty="0"/>
                  <a:t>+ 32MByte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en-US" altLang="ko-KR" b="1" dirty="0"/>
                  <a:t>Bits) PTP_ZONE system</a:t>
                </a:r>
                <a:r>
                  <a:rPr lang="ko-KR" altLang="en-US" b="1" dirty="0"/>
                  <a:t> 에선 </a:t>
                </a:r>
                <a:r>
                  <a:rPr lang="en-US" altLang="ko-KR" b="1" dirty="0"/>
                  <a:t>n = 8 (36-28s) </a:t>
                </a:r>
                <a:r>
                  <a:rPr lang="ko-KR" altLang="en-US" b="1" dirty="0"/>
                  <a:t> </a:t>
                </a:r>
                <a:endParaRPr lang="en-US" altLang="ko-KR" b="1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ko-KR" altLang="en-US" b="1" dirty="0"/>
                  <a:t>는 </a:t>
                </a:r>
                <a:r>
                  <a:rPr lang="en-US" altLang="ko-KR" b="1" dirty="0"/>
                  <a:t>bit</a:t>
                </a:r>
                <a:r>
                  <a:rPr lang="ko-KR" altLang="en-US" b="1" dirty="0"/>
                  <a:t>가 </a:t>
                </a: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에 </a:t>
                </a:r>
                <a:r>
                  <a:rPr lang="en-US" altLang="ko-KR" b="1" dirty="0"/>
                  <a:t>flip</a:t>
                </a:r>
                <a:r>
                  <a:rPr lang="ko-KR" altLang="en-US" b="1" dirty="0"/>
                  <a:t> 될 확률 </a:t>
                </a:r>
                <a:r>
                  <a:rPr lang="en-US" altLang="ko-KR" b="1" dirty="0"/>
                  <a:t>(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en-US" altLang="ko-KR" b="1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은 </a:t>
                </a:r>
                <a:r>
                  <a:rPr lang="en-US" altLang="ko-KR" b="1" dirty="0"/>
                  <a:t>bit </a:t>
                </a:r>
                <a:r>
                  <a:rPr lang="ko-KR" altLang="en-US" b="1" dirty="0"/>
                  <a:t>가 </a:t>
                </a:r>
                <a:r>
                  <a:rPr lang="en-US" altLang="ko-KR" b="1" dirty="0"/>
                  <a:t>(0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b="1" dirty="0"/>
                  <a:t>1) </a:t>
                </a:r>
                <a:r>
                  <a:rPr lang="ko-KR" altLang="en-US" b="1" dirty="0"/>
                  <a:t>로 </a:t>
                </a:r>
                <a:r>
                  <a:rPr lang="en-US" altLang="ko-KR" b="1" dirty="0"/>
                  <a:t>flip </a:t>
                </a:r>
                <a:r>
                  <a:rPr lang="ko-KR" altLang="en-US" b="1" dirty="0"/>
                  <a:t>될 확률 </a:t>
                </a:r>
                <a:r>
                  <a:rPr lang="en-US" altLang="ko-KR" b="1" dirty="0"/>
                  <a:t>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0.2%</a:t>
                </a:r>
                <a:r>
                  <a:rPr lang="en-US" altLang="ko-KR" b="1" dirty="0"/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b="1" dirty="0"/>
                  <a:t>은 </a:t>
                </a:r>
                <a:r>
                  <a:rPr lang="en-US" altLang="ko-KR" b="1" dirty="0"/>
                  <a:t>bit </a:t>
                </a:r>
                <a:r>
                  <a:rPr lang="ko-KR" altLang="en-US" b="1" dirty="0"/>
                  <a:t>가 </a:t>
                </a:r>
                <a:r>
                  <a:rPr lang="en-US" altLang="ko-KR" b="1" dirty="0"/>
                  <a:t>(1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b="1" dirty="0"/>
                  <a:t>0) </a:t>
                </a:r>
                <a:r>
                  <a:rPr lang="ko-KR" altLang="en-US" b="1" dirty="0"/>
                  <a:t>로 </a:t>
                </a:r>
                <a:r>
                  <a:rPr lang="en-US" altLang="ko-KR" b="1" dirty="0"/>
                  <a:t>flip </a:t>
                </a:r>
                <a:r>
                  <a:rPr lang="ko-KR" altLang="en-US" b="1" dirty="0"/>
                  <a:t>될 확률 </a:t>
                </a:r>
                <a:r>
                  <a:rPr lang="en-US" altLang="ko-KR" b="1" dirty="0"/>
                  <a:t>(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99.8%</a:t>
                </a:r>
                <a:r>
                  <a:rPr lang="en-US" altLang="ko-KR" b="1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3" y="3531359"/>
                <a:ext cx="11990894" cy="2580706"/>
              </a:xfrm>
              <a:prstGeom prst="rect">
                <a:avLst/>
              </a:prstGeom>
              <a:blipFill>
                <a:blip r:embed="rId4"/>
                <a:stretch>
                  <a:fillRect l="-305" b="-2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3625A3-C837-22E3-1C4B-76CDE32704EB}"/>
              </a:ext>
            </a:extLst>
          </p:cNvPr>
          <p:cNvSpPr/>
          <p:nvPr/>
        </p:nvSpPr>
        <p:spPr>
          <a:xfrm flipV="1">
            <a:off x="4307924" y="1920240"/>
            <a:ext cx="846999" cy="75895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89E04-0D94-E9AE-E280-F46730392FCC}"/>
              </a:ext>
            </a:extLst>
          </p:cNvPr>
          <p:cNvSpPr txBox="1"/>
          <p:nvPr/>
        </p:nvSpPr>
        <p:spPr>
          <a:xfrm>
            <a:off x="4935824" y="1444574"/>
            <a:ext cx="135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ZONE_PTP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7CB7053-364D-A39C-426E-63AAFEE62854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252720" y="1813906"/>
            <a:ext cx="363014" cy="4688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694F61DB-B49B-9B35-E676-674224D1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6464" y="1624784"/>
            <a:ext cx="5705103" cy="12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/>
              <p:nvPr/>
            </p:nvSpPr>
            <p:spPr>
              <a:xfrm>
                <a:off x="100553" y="4053631"/>
                <a:ext cx="11990894" cy="2786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P exploitable </a:t>
                </a:r>
                <a:r>
                  <a:rPr lang="ko-KR" altLang="en-US" sz="1800" b="1" dirty="0"/>
                  <a:t>은 </a:t>
                </a:r>
                <a:r>
                  <a:rPr lang="en-US" altLang="ko-KR" sz="1800" b="1" dirty="0"/>
                  <a:t>8GB</a:t>
                </a:r>
                <a:r>
                  <a:rPr lang="en-US" altLang="ko-KR" b="1" dirty="0"/>
                  <a:t>ytes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물리 메모리 </a:t>
                </a:r>
                <a:r>
                  <a:rPr lang="en-US" altLang="ko-KR" sz="1800" b="1" dirty="0"/>
                  <a:t>+ 32MBytes PTP_ZONE </a:t>
                </a:r>
                <a:r>
                  <a:rPr lang="ko-KR" altLang="en-US" sz="1800" b="1" dirty="0"/>
                  <a:t>시나리오에서 </a:t>
                </a:r>
                <a:r>
                  <a:rPr lang="en-US" altLang="ko-KR" sz="1800" b="1" dirty="0">
                    <a:solidFill>
                      <a:srgbClr val="FF0000"/>
                    </a:solidFill>
                  </a:rPr>
                  <a:t>1.6 x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b="1" dirty="0"/>
                  <a:t> </a:t>
                </a:r>
                <a:r>
                  <a:rPr lang="ko-KR" altLang="en-US" sz="1800" b="1" dirty="0"/>
                  <a:t>으로 계산됨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PTP_ZONE </a:t>
                </a:r>
                <a:r>
                  <a:rPr lang="ko-KR" altLang="en-US" sz="1800" b="1" dirty="0"/>
                  <a:t>안에 있는 </a:t>
                </a:r>
                <a:r>
                  <a:rPr lang="en-US" altLang="ko-KR" sz="1800" b="1" dirty="0"/>
                  <a:t>PTE </a:t>
                </a:r>
                <a:r>
                  <a:rPr lang="ko-KR" altLang="en-US" sz="1800" b="1" dirty="0"/>
                  <a:t>의 개수는 </a:t>
                </a:r>
                <a:r>
                  <a:rPr lang="en-US" altLang="ko-KR" sz="1800" b="1" dirty="0"/>
                  <a:t>32MBytes / 64bit = </a:t>
                </a:r>
                <a:r>
                  <a:rPr lang="en-US" altLang="ko-KR" sz="1800" b="1" dirty="0">
                    <a:solidFill>
                      <a:srgbClr val="FF0000"/>
                    </a:solidFill>
                  </a:rPr>
                  <a:t>4,194,304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개</a:t>
                </a: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PTE </a:t>
                </a:r>
                <a:r>
                  <a:rPr lang="ko-KR" altLang="en-US" sz="1800" b="1" dirty="0"/>
                  <a:t>개수에 </a:t>
                </a:r>
                <a:r>
                  <a:rPr lang="en-US" altLang="ko-KR" sz="1800" b="1" dirty="0"/>
                  <a:t>P exploitable </a:t>
                </a:r>
                <a:r>
                  <a:rPr lang="ko-KR" altLang="en-US" sz="1800" b="1" dirty="0"/>
                  <a:t>곱한 값인 </a:t>
                </a:r>
                <a:r>
                  <a:rPr lang="en-US" altLang="ko-KR" sz="1800" b="1" dirty="0">
                    <a:solidFill>
                      <a:srgbClr val="FF0000"/>
                    </a:solidFill>
                  </a:rPr>
                  <a:t>6.7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이 취약한 </a:t>
                </a:r>
                <a:r>
                  <a:rPr lang="en-US" altLang="ko-KR" sz="1800" b="1" dirty="0"/>
                  <a:t>PTE </a:t>
                </a:r>
                <a:r>
                  <a:rPr lang="ko-KR" altLang="en-US" sz="1800" b="1" dirty="0"/>
                  <a:t>개수의 기대 값 </a:t>
                </a: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만약 </a:t>
                </a:r>
                <a:r>
                  <a:rPr lang="en-US" altLang="ko-KR" sz="1800" b="1" dirty="0"/>
                  <a:t>PTP indicator </a:t>
                </a:r>
                <a:r>
                  <a:rPr lang="ko-KR" altLang="en-US" sz="1800" b="1" dirty="0"/>
                  <a:t>의 </a:t>
                </a:r>
                <a:r>
                  <a:rPr lang="en-US" altLang="ko-KR" sz="1800" b="1" dirty="0"/>
                  <a:t>0 </a:t>
                </a:r>
                <a:r>
                  <a:rPr lang="ko-KR" altLang="en-US" sz="1800" b="1" dirty="0"/>
                  <a:t>개수가 늘어나는 경우</a:t>
                </a:r>
                <a:r>
                  <a:rPr lang="en-US" altLang="ko-KR" sz="1800" b="1" dirty="0"/>
                  <a:t>, </a:t>
                </a:r>
                <a:r>
                  <a:rPr lang="ko-KR" altLang="en-US" sz="1800" b="1" dirty="0"/>
                  <a:t>기대 값이 더 </a:t>
                </a:r>
                <a:r>
                  <a:rPr lang="ko-KR" altLang="en-US" sz="1800" b="1" dirty="0" err="1"/>
                  <a:t>작아짐</a:t>
                </a:r>
                <a:r>
                  <a:rPr lang="en-US" altLang="ko-KR" b="1" dirty="0"/>
                  <a:t> ((0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1)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로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flip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해야 하는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bit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가 더 증가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)</a:t>
                </a:r>
                <a:endParaRPr lang="ko-KR" altLang="en-US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3" y="4053631"/>
                <a:ext cx="11990894" cy="2786597"/>
              </a:xfrm>
              <a:prstGeom prst="rect">
                <a:avLst/>
              </a:prstGeom>
              <a:blipFill>
                <a:blip r:embed="rId3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520A0D7-7724-6D15-6F8C-80842375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239" y="492456"/>
            <a:ext cx="10116962" cy="312463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67D4B-96B8-1F00-83B0-06BB9E8A351C}"/>
              </a:ext>
            </a:extLst>
          </p:cNvPr>
          <p:cNvSpPr/>
          <p:nvPr/>
        </p:nvSpPr>
        <p:spPr>
          <a:xfrm>
            <a:off x="4530344" y="1851152"/>
            <a:ext cx="558800" cy="243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1D60D5-69FA-3287-20D8-64AF5DC21019}"/>
              </a:ext>
            </a:extLst>
          </p:cNvPr>
          <p:cNvSpPr/>
          <p:nvPr/>
        </p:nvSpPr>
        <p:spPr>
          <a:xfrm flipH="1">
            <a:off x="8586216" y="566928"/>
            <a:ext cx="2404872" cy="4663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86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A6CB7B7-8E5C-6802-4CBA-3FFF80F6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045" y="566817"/>
            <a:ext cx="10037909" cy="29739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Monotonic Pointer Based Defense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Pf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가 더 증가하고</a:t>
            </a:r>
            <a:r>
              <a:rPr lang="en-US" altLang="ko-KR" sz="1800" b="1" dirty="0"/>
              <a:t>, P 0</a:t>
            </a:r>
            <a:r>
              <a:rPr lang="en-US" altLang="ko-KR" sz="1800" b="1" dirty="0">
                <a:sym typeface="Wingdings" panose="05000000000000000000" pitchFamily="2" charset="2"/>
              </a:rPr>
              <a:t></a:t>
            </a:r>
            <a:r>
              <a:rPr lang="en-US" altLang="ko-KR" sz="1800" b="1" dirty="0"/>
              <a:t>1 </a:t>
            </a:r>
            <a:r>
              <a:rPr lang="ko-KR" altLang="en-US" sz="1800" b="1" dirty="0"/>
              <a:t>이 더 증가한 시나리오 에서도 공격이 성공하는 것은 어려움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en-US" altLang="ko-KR" b="1" dirty="0" err="1"/>
              <a:t>Monotoic</a:t>
            </a:r>
            <a:r>
              <a:rPr lang="en-US" altLang="ko-KR" b="1" dirty="0"/>
              <a:t> Pointer </a:t>
            </a:r>
            <a:r>
              <a:rPr lang="ko-KR" altLang="en-US" b="1" dirty="0"/>
              <a:t>기반 방어 기법</a:t>
            </a:r>
            <a:r>
              <a:rPr lang="ko-KR" altLang="en-US" sz="1800" b="1" dirty="0"/>
              <a:t>이 효과적임을 의미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F67D4B-96B8-1F00-83B0-06BB9E8A351C}"/>
              </a:ext>
            </a:extLst>
          </p:cNvPr>
          <p:cNvSpPr/>
          <p:nvPr/>
        </p:nvSpPr>
        <p:spPr>
          <a:xfrm>
            <a:off x="4530344" y="1851152"/>
            <a:ext cx="649732" cy="2199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1D60D5-69FA-3287-20D8-64AF5DC21019}"/>
              </a:ext>
            </a:extLst>
          </p:cNvPr>
          <p:cNvSpPr/>
          <p:nvPr/>
        </p:nvSpPr>
        <p:spPr>
          <a:xfrm flipH="1">
            <a:off x="8298180" y="566928"/>
            <a:ext cx="2619756" cy="507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891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In-DRAM ECC and Aliasing Triple on DDR5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DDR5 </a:t>
            </a:r>
            <a:r>
              <a:rPr lang="ko-KR" altLang="en-US" sz="1800" b="1" dirty="0"/>
              <a:t>에는 </a:t>
            </a:r>
            <a:r>
              <a:rPr lang="en-US" altLang="ko-KR" b="1" dirty="0"/>
              <a:t>8 bits </a:t>
            </a:r>
            <a:r>
              <a:rPr lang="ko-KR" altLang="en-US" b="1" dirty="0"/>
              <a:t>의 </a:t>
            </a:r>
            <a:r>
              <a:rPr lang="en-US" altLang="ko-KR" b="1" dirty="0"/>
              <a:t>parity bits </a:t>
            </a:r>
            <a:r>
              <a:rPr lang="ko-KR" altLang="en-US" b="1" dirty="0"/>
              <a:t>를 이용하여 </a:t>
            </a:r>
            <a:r>
              <a:rPr lang="en-US" altLang="ko-KR" b="1" dirty="0"/>
              <a:t>128 bits</a:t>
            </a:r>
            <a:r>
              <a:rPr lang="ko-KR" altLang="en-US" b="1" dirty="0"/>
              <a:t> 의 </a:t>
            </a:r>
            <a:r>
              <a:rPr lang="en-US" altLang="ko-KR" b="1" dirty="0"/>
              <a:t>data </a:t>
            </a:r>
            <a:r>
              <a:rPr lang="ko-KR" altLang="en-US" b="1" dirty="0"/>
              <a:t>를 보호하는 </a:t>
            </a:r>
            <a:r>
              <a:rPr lang="en-US" altLang="ko-KR" b="1" dirty="0"/>
              <a:t>In-DRAM ECC</a:t>
            </a:r>
            <a:r>
              <a:rPr lang="ko-KR" altLang="en-US" b="1" dirty="0"/>
              <a:t> 가 내장됨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(136, 128) SEC </a:t>
            </a:r>
            <a:r>
              <a:rPr lang="ko-KR" altLang="en-US" b="1" dirty="0"/>
              <a:t>에서 </a:t>
            </a:r>
            <a:r>
              <a:rPr lang="en-US" altLang="ko-KR" b="1" dirty="0"/>
              <a:t>2 bit</a:t>
            </a:r>
            <a:r>
              <a:rPr lang="ko-KR" altLang="en-US" b="1" dirty="0"/>
              <a:t> </a:t>
            </a:r>
            <a:r>
              <a:rPr lang="en-US" altLang="ko-KR" b="1" dirty="0"/>
              <a:t>error </a:t>
            </a:r>
            <a:r>
              <a:rPr lang="ko-KR" altLang="en-US" b="1" dirty="0"/>
              <a:t>때문에 </a:t>
            </a:r>
            <a:r>
              <a:rPr lang="en-US" altLang="ko-KR" b="1" dirty="0"/>
              <a:t>Aliasing </a:t>
            </a:r>
            <a:r>
              <a:rPr lang="ko-KR" altLang="en-US" b="1" dirty="0"/>
              <a:t>현상이 일어날 수 있음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이 </a:t>
            </a:r>
            <a:r>
              <a:rPr lang="en-US" altLang="ko-KR" b="1" dirty="0"/>
              <a:t>aliasing </a:t>
            </a:r>
            <a:r>
              <a:rPr lang="ko-KR" altLang="en-US" b="1" dirty="0"/>
              <a:t>현상 </a:t>
            </a:r>
            <a:r>
              <a:rPr lang="ko-KR" altLang="en-US" b="1" dirty="0" err="1"/>
              <a:t>떄문에</a:t>
            </a:r>
            <a:r>
              <a:rPr lang="ko-KR" altLang="en-US" b="1" dirty="0"/>
              <a:t> </a:t>
            </a:r>
            <a:r>
              <a:rPr lang="en-US" altLang="ko-KR" b="1" dirty="0"/>
              <a:t>Monotonic Pointer </a:t>
            </a:r>
            <a:r>
              <a:rPr lang="ko-KR" altLang="en-US" b="1" dirty="0"/>
              <a:t>기반 방어 기법이 무력화 될 수 있음</a:t>
            </a:r>
            <a:endParaRPr lang="en-US" altLang="ko-KR" sz="18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697B54-787B-488D-9317-4DCABA601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0" y="580337"/>
            <a:ext cx="8607208" cy="36451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375C02-5B42-47A2-96D4-C4B139A3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268" y="2040489"/>
            <a:ext cx="2158584" cy="4167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61BCFFD-DDFA-4A82-91C1-6EC50A00E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7162" y="2997708"/>
            <a:ext cx="1714495" cy="43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899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 on Monotonic Pointer Based Defense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/>
              <p:nvPr/>
            </p:nvSpPr>
            <p:spPr>
              <a:xfrm>
                <a:off x="100553" y="4053631"/>
                <a:ext cx="11990894" cy="2700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Rowhammer </a:t>
                </a:r>
                <a:r>
                  <a:rPr lang="ko-KR" altLang="en-US" sz="1800" b="1" dirty="0"/>
                  <a:t>에 의한 </a:t>
                </a:r>
                <a:r>
                  <a:rPr lang="en-US" altLang="ko-KR" sz="1800" b="1" dirty="0"/>
                  <a:t>bit-flip </a:t>
                </a:r>
                <a:r>
                  <a:rPr lang="ko-KR" altLang="en-US" sz="1800" b="1" dirty="0"/>
                  <a:t>은 </a:t>
                </a:r>
                <a:r>
                  <a:rPr lang="en-US" altLang="ko-KR" sz="1800" b="1" dirty="0"/>
                  <a:t>2</a:t>
                </a:r>
                <a:r>
                  <a:rPr lang="ko-KR" altLang="en-US" sz="1800" b="1" dirty="0"/>
                  <a:t>개 만 일어난다고 가정</a:t>
                </a:r>
                <a:r>
                  <a:rPr lang="en-US" altLang="ko-KR" sz="1800" b="1" dirty="0"/>
                  <a:t>(1</a:t>
                </a:r>
                <a:r>
                  <a:rPr lang="ko-KR" altLang="en-US" sz="1800" b="1" dirty="0"/>
                  <a:t>개만 일어나면 </a:t>
                </a:r>
                <a:r>
                  <a:rPr lang="en-US" altLang="ko-KR" sz="1800" b="1" dirty="0"/>
                  <a:t>ECC </a:t>
                </a:r>
                <a:r>
                  <a:rPr lang="ko-KR" altLang="en-US" sz="1800" b="1" dirty="0"/>
                  <a:t>가 정정</a:t>
                </a:r>
                <a:r>
                  <a:rPr lang="en-US" altLang="ko-KR" sz="1800" b="1" dirty="0"/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(136,128) </a:t>
                </a:r>
                <a:r>
                  <a:rPr lang="en-US" altLang="ko-KR" b="1" dirty="0"/>
                  <a:t>ECC</a:t>
                </a:r>
                <a:r>
                  <a:rPr lang="ko-KR" altLang="en-US" b="1" dirty="0"/>
                  <a:t> 에서 </a:t>
                </a:r>
                <a:r>
                  <a:rPr lang="en-US" altLang="ko-KR" sz="1800" b="1" dirty="0"/>
                  <a:t>Aliasing Triple </a:t>
                </a:r>
                <a:r>
                  <a:rPr lang="ko-KR" altLang="en-US" sz="1800" b="1" dirty="0"/>
                  <a:t>이 일어날 확률</a:t>
                </a:r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altLang="ko-KR" b="1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𝟏𝟑𝟒𝟗</m:t>
                        </m:r>
                      </m:num>
                      <m:den>
                        <m:d>
                          <m:dPr>
                            <m:ctrlPr>
                              <a:rPr lang="en-US" altLang="ko-K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num>
                              <m:den>
                                <m:r>
                                  <a:rPr lang="en-US" altLang="ko-KR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ko-KR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ko-KR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altLang="ko-KR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b="1" dirty="0"/>
                  <a:t> 0.01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 </a:t>
                </a:r>
                <a:r>
                  <a:rPr lang="en-US" altLang="ko-KR" sz="1800" b="1" dirty="0" err="1"/>
                  <a:t>PTP_Indicator</a:t>
                </a:r>
                <a:r>
                  <a:rPr lang="en-US" altLang="ko-KR" sz="1800" b="1" dirty="0"/>
                  <a:t> n </a:t>
                </a:r>
                <a:r>
                  <a:rPr lang="ko-KR" altLang="en-US" sz="1800" b="1" dirty="0"/>
                  <a:t>개 </a:t>
                </a:r>
                <a:r>
                  <a:rPr lang="en-US" altLang="ko-KR" sz="1800" b="1" dirty="0"/>
                  <a:t>bit</a:t>
                </a:r>
                <a:r>
                  <a:rPr lang="ko-KR" altLang="en-US" sz="1800" b="1" dirty="0"/>
                  <a:t> 중 </a:t>
                </a:r>
                <a:r>
                  <a:rPr lang="en-US" altLang="ko-KR" sz="1800" b="1" dirty="0"/>
                  <a:t>1</a:t>
                </a:r>
                <a:r>
                  <a:rPr lang="ko-KR" altLang="en-US" sz="1800" b="1" dirty="0"/>
                  <a:t>개 </a:t>
                </a:r>
                <a:r>
                  <a:rPr lang="en-US" altLang="ko-KR" sz="1800" b="1" dirty="0"/>
                  <a:t>/ 2</a:t>
                </a:r>
                <a:r>
                  <a:rPr lang="ko-KR" altLang="en-US" sz="1800" b="1" dirty="0"/>
                  <a:t>개 </a:t>
                </a:r>
                <a:r>
                  <a:rPr lang="en-US" altLang="ko-KR" sz="1800" b="1" dirty="0"/>
                  <a:t>/ 3</a:t>
                </a:r>
                <a:r>
                  <a:rPr lang="ko-KR" altLang="en-US" sz="1800" b="1" dirty="0"/>
                  <a:t>개 가 </a:t>
                </a:r>
                <a:r>
                  <a:rPr lang="en-US" altLang="ko-KR" b="1" dirty="0"/>
                  <a:t>flip </a:t>
                </a:r>
                <a:r>
                  <a:rPr lang="ko-KR" altLang="en-US" b="1" dirty="0"/>
                  <a:t>될 때로 경우를 나누어서 확률을 계산</a:t>
                </a: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3" y="4053631"/>
                <a:ext cx="11990894" cy="2700547"/>
              </a:xfrm>
              <a:prstGeom prst="rect">
                <a:avLst/>
              </a:prstGeom>
              <a:blipFill>
                <a:blip r:embed="rId3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90F0C52-6CDF-EEB7-82D3-8E62A6A39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2679" y="1030856"/>
            <a:ext cx="7106642" cy="2876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F7C65B-FE16-E309-EBA9-6B5BA4C2603B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“Minimal Aliasing Single-Error-Correction Codes for DRAM Reliability Improvement" [</a:t>
            </a:r>
            <a:r>
              <a:rPr lang="en-US" altLang="ko-KR" sz="1200" dirty="0" err="1"/>
              <a:t>S.Pae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2067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 on Monotonic Pointer Based Defense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896835"/>
            <a:ext cx="11990894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/>
              <a:t>n </a:t>
            </a:r>
            <a:r>
              <a:rPr lang="ko-KR" altLang="en-US" b="1" dirty="0"/>
              <a:t>개 중 </a:t>
            </a:r>
            <a:r>
              <a:rPr lang="en-US" altLang="ko-KR" b="1" dirty="0"/>
              <a:t>1 </a:t>
            </a:r>
            <a:r>
              <a:rPr lang="ko-KR" altLang="en-US" b="1" dirty="0"/>
              <a:t>개가 </a:t>
            </a:r>
            <a:r>
              <a:rPr lang="en-US" altLang="ko-KR" b="1" dirty="0"/>
              <a:t>flip (0</a:t>
            </a:r>
            <a:r>
              <a:rPr lang="en-US" altLang="ko-KR" b="1" dirty="0">
                <a:sym typeface="Wingdings" panose="05000000000000000000" pitchFamily="2" charset="2"/>
              </a:rPr>
              <a:t>1)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1-1)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&amp; </a:t>
            </a:r>
            <a:r>
              <a:rPr lang="ko-KR" altLang="en-US" sz="1400" b="1" dirty="0">
                <a:sym typeface="Wingdings" panose="05000000000000000000" pitchFamily="2" charset="2"/>
              </a:rPr>
              <a:t>나머지 </a:t>
            </a:r>
            <a:r>
              <a:rPr lang="en-US" altLang="ko-KR" sz="1400" b="1" dirty="0">
                <a:sym typeface="Wingdings" panose="05000000000000000000" pitchFamily="2" charset="2"/>
              </a:rPr>
              <a:t>(128-n)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>
                <a:sym typeface="Wingdings" panose="05000000000000000000" pitchFamily="2" charset="2"/>
              </a:rPr>
              <a:t>flip &amp; (n-1) </a:t>
            </a:r>
            <a:r>
              <a:rPr lang="ko-KR" altLang="en-US" sz="1400" b="1" dirty="0">
                <a:sym typeface="Wingdings" panose="05000000000000000000" pitchFamily="2" charset="2"/>
              </a:rPr>
              <a:t>개 </a:t>
            </a:r>
            <a:r>
              <a:rPr lang="en-US" altLang="ko-KR" sz="1400" b="1" dirty="0">
                <a:sym typeface="Wingdings" panose="05000000000000000000" pitchFamily="2" charset="2"/>
              </a:rPr>
              <a:t>bit </a:t>
            </a:r>
            <a:r>
              <a:rPr lang="ko-KR" altLang="en-US" sz="1400" b="1" dirty="0">
                <a:sym typeface="Wingdings" panose="05000000000000000000" pitchFamily="2" charset="2"/>
              </a:rPr>
              <a:t>중에선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이 일어나지 </a:t>
            </a: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1-2) 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&amp; </a:t>
            </a:r>
            <a:r>
              <a:rPr lang="ko-KR" altLang="en-US" sz="1400" b="1" dirty="0">
                <a:sym typeface="Wingdings" panose="05000000000000000000" pitchFamily="2" charset="2"/>
              </a:rPr>
              <a:t>나머지 </a:t>
            </a:r>
            <a:r>
              <a:rPr lang="en-US" altLang="ko-KR" sz="1400" b="1" dirty="0">
                <a:sym typeface="Wingdings" panose="05000000000000000000" pitchFamily="2" charset="2"/>
              </a:rPr>
              <a:t>(128 –n ) </a:t>
            </a:r>
            <a:r>
              <a:rPr lang="ko-KR" altLang="en-US" sz="1400" b="1" dirty="0">
                <a:sym typeface="Wingdings" panose="05000000000000000000" pitchFamily="2" charset="2"/>
              </a:rPr>
              <a:t>개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중 </a:t>
            </a:r>
            <a:r>
              <a:rPr lang="en-US" altLang="ko-KR" sz="1400" b="1" dirty="0">
                <a:sym typeface="Wingdings" panose="05000000000000000000" pitchFamily="2" charset="2"/>
              </a:rPr>
              <a:t>2</a:t>
            </a:r>
            <a:r>
              <a:rPr lang="ko-KR" altLang="en-US" sz="1400" b="1" dirty="0">
                <a:sym typeface="Wingdings" panose="05000000000000000000" pitchFamily="2" charset="2"/>
              </a:rPr>
              <a:t>개에서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의해 </a:t>
            </a:r>
            <a:r>
              <a:rPr lang="en-US" altLang="ko-KR" sz="1400" b="1" dirty="0">
                <a:sym typeface="Wingdings" panose="05000000000000000000" pitchFamily="2" charset="2"/>
              </a:rPr>
              <a:t>flip</a:t>
            </a: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743FDF-6675-78B6-5ADE-A04B6FFFF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0" y="2872710"/>
            <a:ext cx="5454063" cy="5562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3524CA-4D98-F937-A240-608013254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90" y="5347812"/>
            <a:ext cx="2938664" cy="55629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4C2D56-3CAB-CC4E-8554-2FF5F1F6C34B}"/>
              </a:ext>
            </a:extLst>
          </p:cNvPr>
          <p:cNvGrpSpPr/>
          <p:nvPr/>
        </p:nvGrpSpPr>
        <p:grpSpPr>
          <a:xfrm>
            <a:off x="6510846" y="2903873"/>
            <a:ext cx="5785918" cy="872582"/>
            <a:chOff x="3266791" y="1342032"/>
            <a:chExt cx="5785918" cy="8725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42FCB1-6465-099E-83AB-3B3D2E6A64CB}"/>
                </a:ext>
              </a:extLst>
            </p:cNvPr>
            <p:cNvSpPr/>
            <p:nvPr/>
          </p:nvSpPr>
          <p:spPr>
            <a:xfrm>
              <a:off x="3461441" y="1342032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397DCE-6F7D-5B06-666B-4161CE6B319D}"/>
                </a:ext>
              </a:extLst>
            </p:cNvPr>
            <p:cNvSpPr txBox="1"/>
            <p:nvPr/>
          </p:nvSpPr>
          <p:spPr>
            <a:xfrm>
              <a:off x="3266791" y="1836230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5FFC74-9976-0C54-A55D-7E2ED6BD4E80}"/>
                </a:ext>
              </a:extLst>
            </p:cNvPr>
            <p:cNvSpPr txBox="1"/>
            <p:nvPr/>
          </p:nvSpPr>
          <p:spPr>
            <a:xfrm>
              <a:off x="8408407" y="1836230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0C8268-2969-5853-1732-0E13D2BEC95A}"/>
                </a:ext>
              </a:extLst>
            </p:cNvPr>
            <p:cNvSpPr/>
            <p:nvPr/>
          </p:nvSpPr>
          <p:spPr>
            <a:xfrm>
              <a:off x="4988459" y="1342032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A61BB2-6C43-5827-49C8-F4F69D2E1B8B}"/>
                </a:ext>
              </a:extLst>
            </p:cNvPr>
            <p:cNvSpPr txBox="1"/>
            <p:nvPr/>
          </p:nvSpPr>
          <p:spPr>
            <a:xfrm>
              <a:off x="4910752" y="1845282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n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FD3219-5524-E097-B20A-E4A53C0EBB1C}"/>
              </a:ext>
            </a:extLst>
          </p:cNvPr>
          <p:cNvGrpSpPr/>
          <p:nvPr/>
        </p:nvGrpSpPr>
        <p:grpSpPr>
          <a:xfrm>
            <a:off x="6447095" y="5347203"/>
            <a:ext cx="5785918" cy="872582"/>
            <a:chOff x="3266791" y="1342032"/>
            <a:chExt cx="5785918" cy="87258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6067B9-4D98-843F-F695-8D46B51B0413}"/>
                </a:ext>
              </a:extLst>
            </p:cNvPr>
            <p:cNvSpPr/>
            <p:nvPr/>
          </p:nvSpPr>
          <p:spPr>
            <a:xfrm>
              <a:off x="3461441" y="1342032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6F4F6A-B7AC-E2E0-62ED-5FB6BE73F445}"/>
                </a:ext>
              </a:extLst>
            </p:cNvPr>
            <p:cNvSpPr txBox="1"/>
            <p:nvPr/>
          </p:nvSpPr>
          <p:spPr>
            <a:xfrm>
              <a:off x="3266791" y="1836230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91D35A-AD64-AA34-E1F9-0E764B988F2A}"/>
                </a:ext>
              </a:extLst>
            </p:cNvPr>
            <p:cNvSpPr txBox="1"/>
            <p:nvPr/>
          </p:nvSpPr>
          <p:spPr>
            <a:xfrm>
              <a:off x="8408407" y="1836230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AFACD40-7B87-6A2A-0272-5ED7C590AC6F}"/>
                </a:ext>
              </a:extLst>
            </p:cNvPr>
            <p:cNvSpPr/>
            <p:nvPr/>
          </p:nvSpPr>
          <p:spPr>
            <a:xfrm>
              <a:off x="4988459" y="1342032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132015-CECB-5788-4C5C-1A8DBA01A21E}"/>
                </a:ext>
              </a:extLst>
            </p:cNvPr>
            <p:cNvSpPr txBox="1"/>
            <p:nvPr/>
          </p:nvSpPr>
          <p:spPr>
            <a:xfrm>
              <a:off x="4910752" y="1845282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n</a:t>
              </a:r>
              <a:endParaRPr lang="ko-KR" altLang="en-US" b="1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C42CB1-ABC3-44AC-9078-6D372D8A3134}"/>
              </a:ext>
            </a:extLst>
          </p:cNvPr>
          <p:cNvCxnSpPr/>
          <p:nvPr/>
        </p:nvCxnSpPr>
        <p:spPr>
          <a:xfrm>
            <a:off x="8607856" y="2574455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395FC8-9FC5-DF8C-70C8-810508FB7FF2}"/>
              </a:ext>
            </a:extLst>
          </p:cNvPr>
          <p:cNvCxnSpPr/>
          <p:nvPr/>
        </p:nvCxnSpPr>
        <p:spPr>
          <a:xfrm>
            <a:off x="9765191" y="2574455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B067EA-6BC1-48C4-0AA5-FD881DC11F5E}"/>
              </a:ext>
            </a:extLst>
          </p:cNvPr>
          <p:cNvCxnSpPr/>
          <p:nvPr/>
        </p:nvCxnSpPr>
        <p:spPr>
          <a:xfrm>
            <a:off x="9855726" y="5019181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40E55B-D057-630B-A164-2A47618317E3}"/>
              </a:ext>
            </a:extLst>
          </p:cNvPr>
          <p:cNvCxnSpPr/>
          <p:nvPr/>
        </p:nvCxnSpPr>
        <p:spPr>
          <a:xfrm>
            <a:off x="10552842" y="5019181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3F5843-0F53-EC41-1DFE-531DE7C928FE}"/>
              </a:ext>
            </a:extLst>
          </p:cNvPr>
          <p:cNvCxnSpPr/>
          <p:nvPr/>
        </p:nvCxnSpPr>
        <p:spPr>
          <a:xfrm>
            <a:off x="8602848" y="5019181"/>
            <a:ext cx="0" cy="3280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02F1BA-3794-51CD-A84F-DA2334820D88}"/>
              </a:ext>
            </a:extLst>
          </p:cNvPr>
          <p:cNvGrpSpPr/>
          <p:nvPr/>
        </p:nvGrpSpPr>
        <p:grpSpPr>
          <a:xfrm>
            <a:off x="7610465" y="863323"/>
            <a:ext cx="3733524" cy="794204"/>
            <a:chOff x="7628572" y="982744"/>
            <a:chExt cx="3733524" cy="794204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1DAA778-1A9A-2C95-456A-0D684E269E7F}"/>
                </a:ext>
              </a:extLst>
            </p:cNvPr>
            <p:cNvCxnSpPr/>
            <p:nvPr/>
          </p:nvCxnSpPr>
          <p:spPr>
            <a:xfrm>
              <a:off x="7628572" y="1024054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24087F-1FEF-65BD-5F7D-8CBCE543AB1F}"/>
                </a:ext>
              </a:extLst>
            </p:cNvPr>
            <p:cNvSpPr txBox="1"/>
            <p:nvPr/>
          </p:nvSpPr>
          <p:spPr>
            <a:xfrm>
              <a:off x="7804087" y="982744"/>
              <a:ext cx="3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:</a:t>
              </a:r>
              <a:r>
                <a:rPr lang="en-US" altLang="ko-KR" dirty="0"/>
                <a:t> </a:t>
              </a:r>
              <a:r>
                <a:rPr lang="en-US" altLang="ko-KR" b="1" dirty="0" err="1"/>
                <a:t>Rowhammer</a:t>
              </a:r>
              <a:r>
                <a:rPr lang="en-US" altLang="ko-KR" b="1" dirty="0"/>
                <a:t>   </a:t>
              </a:r>
              <a:r>
                <a:rPr lang="ko-KR" altLang="en-US" b="1" dirty="0"/>
                <a:t>에 의한 </a:t>
              </a:r>
              <a:r>
                <a:rPr lang="en-US" altLang="ko-KR" b="1" dirty="0"/>
                <a:t>bit-flip</a:t>
              </a:r>
              <a:endParaRPr lang="ko-KR" altLang="en-US" b="1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06FB281-B0E7-EC8A-5329-14486443D4EE}"/>
                </a:ext>
              </a:extLst>
            </p:cNvPr>
            <p:cNvCxnSpPr/>
            <p:nvPr/>
          </p:nvCxnSpPr>
          <p:spPr>
            <a:xfrm>
              <a:off x="7628572" y="1448926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019518-6A36-667D-1419-A9EBA8F5B8B4}"/>
                </a:ext>
              </a:extLst>
            </p:cNvPr>
            <p:cNvSpPr txBox="1"/>
            <p:nvPr/>
          </p:nvSpPr>
          <p:spPr>
            <a:xfrm>
              <a:off x="7804087" y="1407616"/>
              <a:ext cx="3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:</a:t>
              </a:r>
              <a:r>
                <a:rPr lang="en-US" altLang="ko-KR" dirty="0"/>
                <a:t> </a:t>
              </a:r>
              <a:r>
                <a:rPr lang="en-US" altLang="ko-KR" b="1" dirty="0"/>
                <a:t>Aliasing Triple </a:t>
              </a:r>
              <a:r>
                <a:rPr lang="ko-KR" altLang="en-US" b="1" dirty="0"/>
                <a:t>에 의한 </a:t>
              </a:r>
              <a:r>
                <a:rPr lang="en-US" altLang="ko-KR" b="1" dirty="0"/>
                <a:t>bit-flip</a:t>
              </a:r>
              <a:endParaRPr lang="ko-KR" altLang="en-US" b="1" dirty="0"/>
            </a:p>
          </p:txBody>
        </p:sp>
      </p:grp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A8A0BFC4-7570-F5AE-43A3-AE9046C81AAD}"/>
              </a:ext>
            </a:extLst>
          </p:cNvPr>
          <p:cNvCxnSpPr/>
          <p:nvPr/>
        </p:nvCxnSpPr>
        <p:spPr>
          <a:xfrm>
            <a:off x="8385565" y="2574455"/>
            <a:ext cx="0" cy="3280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3DAB162-007F-E7D0-5FF1-88FB2916C715}"/>
              </a:ext>
            </a:extLst>
          </p:cNvPr>
          <p:cNvSpPr txBox="1"/>
          <p:nvPr/>
        </p:nvSpPr>
        <p:spPr>
          <a:xfrm>
            <a:off x="8232514" y="2294335"/>
            <a:ext cx="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9290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466108" y="1076656"/>
            <a:ext cx="11082130" cy="6387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Intro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Related Works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DRAM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True-cell, Anti-cell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/>
              <a:t>Rowhammer</a:t>
            </a:r>
            <a:r>
              <a:rPr lang="en-US" altLang="ko-KR" sz="1400" b="1" dirty="0"/>
              <a:t> Attack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Kernel Privilege Escalation Attack and Defense Mechanism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Page Table Entry(PTE) Based </a:t>
            </a:r>
            <a:r>
              <a:rPr lang="en-US" altLang="ko-KR" sz="1400" b="1" dirty="0" err="1"/>
              <a:t>Rowhammer</a:t>
            </a:r>
            <a:r>
              <a:rPr lang="en-US" altLang="ko-KR" sz="1400" b="1" dirty="0"/>
              <a:t> Attack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Monotonic Pointer Based Defense Mechanism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In-DRAM ECC and Aliasing Triple on DDR5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DDR5’s ECC and how it works</a:t>
            </a:r>
          </a:p>
          <a:p>
            <a:pPr marL="914400" lvl="1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/>
              <a:t>Aliasing Triple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Impact of Aliasing Triple on Monotonic Pointer Based Defense</a:t>
            </a:r>
          </a:p>
          <a:p>
            <a:pPr marL="457200" indent="-457200">
              <a:lnSpc>
                <a:spcPct val="170000"/>
              </a:lnSpc>
              <a:buFont typeface="+mj-lt"/>
              <a:buAutoNum type="arabicPeriod"/>
            </a:pPr>
            <a:r>
              <a:rPr lang="en-US" altLang="ko-KR" b="1" dirty="0"/>
              <a:t>Conclusion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sz="1600" b="1" dirty="0"/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ko-KR" sz="16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D24EFB-AC4B-1A1C-F49C-6C17A1FCA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08" y="301833"/>
            <a:ext cx="12192000" cy="602115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Outline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03080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 on Monotonic Pointer Based Defense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896835"/>
            <a:ext cx="11990894" cy="488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2.  n </a:t>
            </a:r>
            <a:r>
              <a:rPr lang="ko-KR" altLang="en-US" b="1" dirty="0"/>
              <a:t>개 중 </a:t>
            </a:r>
            <a:r>
              <a:rPr lang="en-US" altLang="ko-KR" b="1" dirty="0"/>
              <a:t>2 </a:t>
            </a:r>
            <a:r>
              <a:rPr lang="ko-KR" altLang="en-US" b="1" dirty="0"/>
              <a:t>개가 </a:t>
            </a:r>
            <a:r>
              <a:rPr lang="en-US" altLang="ko-KR" b="1" dirty="0"/>
              <a:t>flip (0</a:t>
            </a:r>
            <a:r>
              <a:rPr lang="en-US" altLang="ko-KR" b="1" dirty="0">
                <a:sym typeface="Wingdings" panose="05000000000000000000" pitchFamily="2" charset="2"/>
              </a:rPr>
              <a:t>1)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2-1 ) 2</a:t>
            </a:r>
            <a:r>
              <a:rPr lang="ko-KR" altLang="en-US" sz="1400" b="1" dirty="0">
                <a:sym typeface="Wingdings" panose="05000000000000000000" pitchFamily="2" charset="2"/>
              </a:rPr>
              <a:t>개 모두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2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&amp; (n-2) </a:t>
            </a:r>
            <a:r>
              <a:rPr lang="ko-KR" altLang="en-US" sz="1400" b="1" dirty="0">
                <a:sym typeface="Wingdings" panose="05000000000000000000" pitchFamily="2" charset="2"/>
              </a:rPr>
              <a:t>개 </a:t>
            </a:r>
            <a:r>
              <a:rPr lang="en-US" altLang="ko-KR" sz="1400" b="1" dirty="0">
                <a:sym typeface="Wingdings" panose="05000000000000000000" pitchFamily="2" charset="2"/>
              </a:rPr>
              <a:t>bit </a:t>
            </a:r>
            <a:r>
              <a:rPr lang="ko-KR" altLang="en-US" sz="1400" b="1" dirty="0">
                <a:sym typeface="Wingdings" panose="05000000000000000000" pitchFamily="2" charset="2"/>
              </a:rPr>
              <a:t>중에선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이 일어나지 </a:t>
            </a:r>
            <a:r>
              <a:rPr lang="en-US" altLang="ko-KR" sz="1400" b="1" dirty="0">
                <a:sym typeface="Wingdings" panose="05000000000000000000" pitchFamily="2" charset="2"/>
              </a:rPr>
              <a:t>x</a:t>
            </a: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2-2) 1</a:t>
            </a:r>
            <a:r>
              <a:rPr lang="ko-KR" altLang="en-US" sz="1400" b="1" dirty="0">
                <a:sym typeface="Wingdings" panose="05000000000000000000" pitchFamily="2" charset="2"/>
              </a:rPr>
              <a:t>개는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, </a:t>
            </a:r>
            <a:r>
              <a:rPr lang="ko-KR" altLang="en-US" sz="1400" b="1" dirty="0">
                <a:sym typeface="Wingdings" panose="05000000000000000000" pitchFamily="2" charset="2"/>
              </a:rPr>
              <a:t>다른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개는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&amp; </a:t>
            </a:r>
            <a:r>
              <a:rPr lang="ko-KR" altLang="en-US" sz="1400" b="1" dirty="0">
                <a:sym typeface="Wingdings" panose="05000000000000000000" pitchFamily="2" charset="2"/>
              </a:rPr>
              <a:t>다른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&amp; </a:t>
            </a:r>
            <a:r>
              <a:rPr lang="ko-KR" altLang="en-US" sz="1400" b="1" dirty="0">
                <a:sym typeface="Wingdings" panose="05000000000000000000" pitchFamily="2" charset="2"/>
              </a:rPr>
              <a:t>나머지 </a:t>
            </a:r>
            <a:r>
              <a:rPr lang="en-US" altLang="ko-KR" sz="1400" b="1" dirty="0">
                <a:sym typeface="Wingdings" panose="05000000000000000000" pitchFamily="2" charset="2"/>
              </a:rPr>
              <a:t>(128 –n ) </a:t>
            </a:r>
            <a:r>
              <a:rPr lang="ko-KR" altLang="en-US" sz="1400" b="1" dirty="0">
                <a:sym typeface="Wingdings" panose="05000000000000000000" pitchFamily="2" charset="2"/>
              </a:rPr>
              <a:t>개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중 </a:t>
            </a:r>
            <a:r>
              <a:rPr lang="en-US" altLang="ko-KR" sz="1400" b="1" dirty="0"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ym typeface="Wingdings" panose="05000000000000000000" pitchFamily="2" charset="2"/>
              </a:rPr>
              <a:t>개에서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의해 </a:t>
            </a:r>
            <a:r>
              <a:rPr lang="en-US" altLang="ko-KR" sz="1400" b="1" dirty="0">
                <a:sym typeface="Wingdings" panose="05000000000000000000" pitchFamily="2" charset="2"/>
              </a:rPr>
              <a:t>flip</a:t>
            </a: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4C2D56-3CAB-CC4E-8554-2FF5F1F6C34B}"/>
              </a:ext>
            </a:extLst>
          </p:cNvPr>
          <p:cNvGrpSpPr/>
          <p:nvPr/>
        </p:nvGrpSpPr>
        <p:grpSpPr>
          <a:xfrm>
            <a:off x="6510846" y="2903873"/>
            <a:ext cx="5785918" cy="872582"/>
            <a:chOff x="3266791" y="1342032"/>
            <a:chExt cx="5785918" cy="8725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42FCB1-6465-099E-83AB-3B3D2E6A64CB}"/>
                </a:ext>
              </a:extLst>
            </p:cNvPr>
            <p:cNvSpPr/>
            <p:nvPr/>
          </p:nvSpPr>
          <p:spPr>
            <a:xfrm>
              <a:off x="3461441" y="1342032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397DCE-6F7D-5B06-666B-4161CE6B319D}"/>
                </a:ext>
              </a:extLst>
            </p:cNvPr>
            <p:cNvSpPr txBox="1"/>
            <p:nvPr/>
          </p:nvSpPr>
          <p:spPr>
            <a:xfrm>
              <a:off x="3266791" y="1836230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5FFC74-9976-0C54-A55D-7E2ED6BD4E80}"/>
                </a:ext>
              </a:extLst>
            </p:cNvPr>
            <p:cNvSpPr txBox="1"/>
            <p:nvPr/>
          </p:nvSpPr>
          <p:spPr>
            <a:xfrm>
              <a:off x="8408407" y="1836230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0C8268-2969-5853-1732-0E13D2BEC95A}"/>
                </a:ext>
              </a:extLst>
            </p:cNvPr>
            <p:cNvSpPr/>
            <p:nvPr/>
          </p:nvSpPr>
          <p:spPr>
            <a:xfrm>
              <a:off x="4988459" y="1342032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A61BB2-6C43-5827-49C8-F4F69D2E1B8B}"/>
                </a:ext>
              </a:extLst>
            </p:cNvPr>
            <p:cNvSpPr txBox="1"/>
            <p:nvPr/>
          </p:nvSpPr>
          <p:spPr>
            <a:xfrm>
              <a:off x="4910752" y="1845282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n</a:t>
              </a:r>
              <a:endParaRPr lang="ko-KR" altLang="en-US" b="1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AFD3219-5524-E097-B20A-E4A53C0EBB1C}"/>
              </a:ext>
            </a:extLst>
          </p:cNvPr>
          <p:cNvGrpSpPr/>
          <p:nvPr/>
        </p:nvGrpSpPr>
        <p:grpSpPr>
          <a:xfrm>
            <a:off x="6447095" y="5347203"/>
            <a:ext cx="5785918" cy="872582"/>
            <a:chOff x="3266791" y="1342032"/>
            <a:chExt cx="5785918" cy="872582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6067B9-4D98-843F-F695-8D46B51B0413}"/>
                </a:ext>
              </a:extLst>
            </p:cNvPr>
            <p:cNvSpPr/>
            <p:nvPr/>
          </p:nvSpPr>
          <p:spPr>
            <a:xfrm>
              <a:off x="3461441" y="1342032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6F4F6A-B7AC-E2E0-62ED-5FB6BE73F445}"/>
                </a:ext>
              </a:extLst>
            </p:cNvPr>
            <p:cNvSpPr txBox="1"/>
            <p:nvPr/>
          </p:nvSpPr>
          <p:spPr>
            <a:xfrm>
              <a:off x="3266791" y="1836230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191D35A-AD64-AA34-E1F9-0E764B988F2A}"/>
                </a:ext>
              </a:extLst>
            </p:cNvPr>
            <p:cNvSpPr txBox="1"/>
            <p:nvPr/>
          </p:nvSpPr>
          <p:spPr>
            <a:xfrm>
              <a:off x="8408407" y="1836230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AFACD40-7B87-6A2A-0272-5ED7C590AC6F}"/>
                </a:ext>
              </a:extLst>
            </p:cNvPr>
            <p:cNvSpPr/>
            <p:nvPr/>
          </p:nvSpPr>
          <p:spPr>
            <a:xfrm>
              <a:off x="4988459" y="1342032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7132015-CECB-5788-4C5C-1A8DBA01A21E}"/>
                </a:ext>
              </a:extLst>
            </p:cNvPr>
            <p:cNvSpPr txBox="1"/>
            <p:nvPr/>
          </p:nvSpPr>
          <p:spPr>
            <a:xfrm>
              <a:off x="4910752" y="1845282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n</a:t>
              </a:r>
              <a:endParaRPr lang="ko-KR" altLang="en-US" b="1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C42CB1-ABC3-44AC-9078-6D372D8A3134}"/>
              </a:ext>
            </a:extLst>
          </p:cNvPr>
          <p:cNvCxnSpPr/>
          <p:nvPr/>
        </p:nvCxnSpPr>
        <p:spPr>
          <a:xfrm>
            <a:off x="8607856" y="2574455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395FC8-9FC5-DF8C-70C8-810508FB7FF2}"/>
              </a:ext>
            </a:extLst>
          </p:cNvPr>
          <p:cNvCxnSpPr/>
          <p:nvPr/>
        </p:nvCxnSpPr>
        <p:spPr>
          <a:xfrm>
            <a:off x="8877951" y="2574455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0B067EA-6BC1-48C4-0AA5-FD881DC11F5E}"/>
              </a:ext>
            </a:extLst>
          </p:cNvPr>
          <p:cNvCxnSpPr/>
          <p:nvPr/>
        </p:nvCxnSpPr>
        <p:spPr>
          <a:xfrm>
            <a:off x="8877951" y="5019181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40E55B-D057-630B-A164-2A47618317E3}"/>
              </a:ext>
            </a:extLst>
          </p:cNvPr>
          <p:cNvCxnSpPr/>
          <p:nvPr/>
        </p:nvCxnSpPr>
        <p:spPr>
          <a:xfrm>
            <a:off x="10552842" y="5019181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3F5843-0F53-EC41-1DFE-531DE7C928FE}"/>
              </a:ext>
            </a:extLst>
          </p:cNvPr>
          <p:cNvCxnSpPr/>
          <p:nvPr/>
        </p:nvCxnSpPr>
        <p:spPr>
          <a:xfrm>
            <a:off x="8602848" y="5019181"/>
            <a:ext cx="0" cy="3280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02F1BA-3794-51CD-A84F-DA2334820D88}"/>
              </a:ext>
            </a:extLst>
          </p:cNvPr>
          <p:cNvGrpSpPr/>
          <p:nvPr/>
        </p:nvGrpSpPr>
        <p:grpSpPr>
          <a:xfrm>
            <a:off x="7610465" y="863323"/>
            <a:ext cx="3733524" cy="794204"/>
            <a:chOff x="7628572" y="982744"/>
            <a:chExt cx="3733524" cy="794204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1DAA778-1A9A-2C95-456A-0D684E269E7F}"/>
                </a:ext>
              </a:extLst>
            </p:cNvPr>
            <p:cNvCxnSpPr/>
            <p:nvPr/>
          </p:nvCxnSpPr>
          <p:spPr>
            <a:xfrm>
              <a:off x="7628572" y="1024054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24087F-1FEF-65BD-5F7D-8CBCE543AB1F}"/>
                </a:ext>
              </a:extLst>
            </p:cNvPr>
            <p:cNvSpPr txBox="1"/>
            <p:nvPr/>
          </p:nvSpPr>
          <p:spPr>
            <a:xfrm>
              <a:off x="7804087" y="982744"/>
              <a:ext cx="3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:</a:t>
              </a:r>
              <a:r>
                <a:rPr lang="en-US" altLang="ko-KR" dirty="0"/>
                <a:t> </a:t>
              </a:r>
              <a:r>
                <a:rPr lang="en-US" altLang="ko-KR" b="1" dirty="0" err="1"/>
                <a:t>Rowhammer</a:t>
              </a:r>
              <a:r>
                <a:rPr lang="en-US" altLang="ko-KR" b="1" dirty="0"/>
                <a:t>   </a:t>
              </a:r>
              <a:r>
                <a:rPr lang="ko-KR" altLang="en-US" b="1" dirty="0"/>
                <a:t>에 의한 </a:t>
              </a:r>
              <a:r>
                <a:rPr lang="en-US" altLang="ko-KR" b="1" dirty="0"/>
                <a:t>bit-flip</a:t>
              </a:r>
              <a:endParaRPr lang="ko-KR" altLang="en-US" b="1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06FB281-B0E7-EC8A-5329-14486443D4EE}"/>
                </a:ext>
              </a:extLst>
            </p:cNvPr>
            <p:cNvCxnSpPr/>
            <p:nvPr/>
          </p:nvCxnSpPr>
          <p:spPr>
            <a:xfrm>
              <a:off x="7628572" y="1448926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019518-6A36-667D-1419-A9EBA8F5B8B4}"/>
                </a:ext>
              </a:extLst>
            </p:cNvPr>
            <p:cNvSpPr txBox="1"/>
            <p:nvPr/>
          </p:nvSpPr>
          <p:spPr>
            <a:xfrm>
              <a:off x="7804087" y="1407616"/>
              <a:ext cx="3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:</a:t>
              </a:r>
              <a:r>
                <a:rPr lang="en-US" altLang="ko-KR" dirty="0"/>
                <a:t> </a:t>
              </a:r>
              <a:r>
                <a:rPr lang="en-US" altLang="ko-KR" b="1" dirty="0"/>
                <a:t>Aliasing Triple </a:t>
              </a:r>
              <a:r>
                <a:rPr lang="ko-KR" altLang="en-US" b="1" dirty="0"/>
                <a:t>에 의한 </a:t>
              </a:r>
              <a:r>
                <a:rPr lang="en-US" altLang="ko-KR" b="1" dirty="0"/>
                <a:t>bit-flip</a:t>
              </a:r>
              <a:endParaRPr lang="ko-KR" altLang="en-US" b="1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99562BD2-001E-A9F1-8A06-3E56EE3D1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6" y="2862023"/>
            <a:ext cx="4177987" cy="5841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2338C38-DE9A-128C-BC12-C80139220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279" y="5306013"/>
            <a:ext cx="5105018" cy="58415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B2EDA3F-5DE7-F359-7C11-F1B82620D8E0}"/>
              </a:ext>
            </a:extLst>
          </p:cNvPr>
          <p:cNvCxnSpPr/>
          <p:nvPr/>
        </p:nvCxnSpPr>
        <p:spPr>
          <a:xfrm>
            <a:off x="8385565" y="2574455"/>
            <a:ext cx="0" cy="3280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BB5A99-A3DF-6C18-23A3-3388742A1479}"/>
              </a:ext>
            </a:extLst>
          </p:cNvPr>
          <p:cNvSpPr txBox="1"/>
          <p:nvPr/>
        </p:nvSpPr>
        <p:spPr>
          <a:xfrm>
            <a:off x="8232514" y="2294335"/>
            <a:ext cx="250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53507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 on Monotonic Pointer Based Defense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201106" y="896835"/>
            <a:ext cx="11990894" cy="3593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3.  n </a:t>
            </a:r>
            <a:r>
              <a:rPr lang="ko-KR" altLang="en-US" b="1" dirty="0"/>
              <a:t>개 중 </a:t>
            </a:r>
            <a:r>
              <a:rPr lang="en-US" altLang="ko-KR" b="1" dirty="0"/>
              <a:t>3 </a:t>
            </a:r>
            <a:r>
              <a:rPr lang="ko-KR" altLang="en-US" b="1" dirty="0"/>
              <a:t>개가 </a:t>
            </a:r>
            <a:r>
              <a:rPr lang="en-US" altLang="ko-KR" b="1" dirty="0"/>
              <a:t>flip (0</a:t>
            </a:r>
            <a:r>
              <a:rPr lang="en-US" altLang="ko-KR" b="1" dirty="0">
                <a:sym typeface="Wingdings" panose="05000000000000000000" pitchFamily="2" charset="2"/>
              </a:rPr>
              <a:t>1)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3) 2</a:t>
            </a:r>
            <a:r>
              <a:rPr lang="ko-KR" altLang="en-US" sz="1400" b="1" dirty="0">
                <a:sym typeface="Wingdings" panose="05000000000000000000" pitchFamily="2" charset="2"/>
              </a:rPr>
              <a:t>개 모두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 </a:t>
            </a:r>
            <a:r>
              <a:rPr lang="ko-KR" altLang="en-US" sz="1400" b="1" dirty="0">
                <a:sym typeface="Wingdings" panose="05000000000000000000" pitchFamily="2" charset="2"/>
              </a:rPr>
              <a:t>일 때 </a:t>
            </a:r>
            <a:r>
              <a:rPr lang="en-US" altLang="ko-KR" sz="1400" b="1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n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2</a:t>
            </a:r>
            <a:r>
              <a:rPr lang="ko-KR" altLang="en-US" sz="1400" b="1" dirty="0">
                <a:sym typeface="Wingdings" panose="05000000000000000000" pitchFamily="2" charset="2"/>
              </a:rPr>
              <a:t>개가 </a:t>
            </a:r>
            <a:r>
              <a:rPr lang="en-US" altLang="ko-KR" sz="1400" b="1" dirty="0" err="1">
                <a:sym typeface="Wingdings" panose="05000000000000000000" pitchFamily="2" charset="2"/>
              </a:rPr>
              <a:t>Rowhammer</a:t>
            </a:r>
            <a:r>
              <a:rPr lang="en-US" altLang="ko-KR" sz="1400" b="1" dirty="0"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ym typeface="Wingdings" panose="05000000000000000000" pitchFamily="2" charset="2"/>
              </a:rPr>
              <a:t>로 </a:t>
            </a:r>
            <a:r>
              <a:rPr lang="en-US" altLang="ko-KR" sz="1400" b="1" dirty="0">
                <a:sym typeface="Wingdings" panose="05000000000000000000" pitchFamily="2" charset="2"/>
              </a:rPr>
              <a:t>flip &amp; (n-2) </a:t>
            </a:r>
            <a:r>
              <a:rPr lang="ko-KR" altLang="en-US" sz="1400" b="1" dirty="0">
                <a:sym typeface="Wingdings" panose="05000000000000000000" pitchFamily="2" charset="2"/>
              </a:rPr>
              <a:t>개 중 </a:t>
            </a:r>
            <a:r>
              <a:rPr lang="en-US" altLang="ko-KR" sz="1400" b="1" dirty="0">
                <a:sym typeface="Wingdings" panose="05000000000000000000" pitchFamily="2" charset="2"/>
              </a:rPr>
              <a:t>1 </a:t>
            </a:r>
            <a:r>
              <a:rPr lang="ko-KR" altLang="en-US" sz="1400" b="1" dirty="0">
                <a:sym typeface="Wingdings" panose="05000000000000000000" pitchFamily="2" charset="2"/>
              </a:rPr>
              <a:t>개는  </a:t>
            </a:r>
            <a:r>
              <a:rPr lang="en-US" altLang="ko-KR" sz="1400" b="1" dirty="0">
                <a:sym typeface="Wingdings" panose="05000000000000000000" pitchFamily="2" charset="2"/>
              </a:rPr>
              <a:t>Aliasing Triple </a:t>
            </a:r>
            <a:r>
              <a:rPr lang="ko-KR" altLang="en-US" sz="1400" b="1" dirty="0">
                <a:sym typeface="Wingdings" panose="05000000000000000000" pitchFamily="2" charset="2"/>
              </a:rPr>
              <a:t>에 의한 </a:t>
            </a:r>
            <a:r>
              <a:rPr lang="en-US" altLang="ko-KR" sz="1400" b="1" dirty="0">
                <a:sym typeface="Wingdings" panose="05000000000000000000" pitchFamily="2" charset="2"/>
              </a:rPr>
              <a:t>flip</a:t>
            </a: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pPr lvl="1">
              <a:lnSpc>
                <a:spcPct val="200000"/>
              </a:lnSpc>
            </a:pPr>
            <a:r>
              <a:rPr lang="en-US" altLang="ko-KR" sz="1400" b="1" dirty="0">
                <a:sym typeface="Wingdings" panose="05000000000000000000" pitchFamily="2" charset="2"/>
              </a:rPr>
              <a:t>	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84C2D56-3CAB-CC4E-8554-2FF5F1F6C34B}"/>
              </a:ext>
            </a:extLst>
          </p:cNvPr>
          <p:cNvGrpSpPr/>
          <p:nvPr/>
        </p:nvGrpSpPr>
        <p:grpSpPr>
          <a:xfrm>
            <a:off x="6510846" y="2903873"/>
            <a:ext cx="5785918" cy="872582"/>
            <a:chOff x="3266791" y="1342032"/>
            <a:chExt cx="5785918" cy="872582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42FCB1-6465-099E-83AB-3B3D2E6A64CB}"/>
                </a:ext>
              </a:extLst>
            </p:cNvPr>
            <p:cNvSpPr/>
            <p:nvPr/>
          </p:nvSpPr>
          <p:spPr>
            <a:xfrm>
              <a:off x="3461441" y="1342032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7397DCE-6F7D-5B06-666B-4161CE6B319D}"/>
                </a:ext>
              </a:extLst>
            </p:cNvPr>
            <p:cNvSpPr txBox="1"/>
            <p:nvPr/>
          </p:nvSpPr>
          <p:spPr>
            <a:xfrm>
              <a:off x="3266791" y="1836230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5FFC74-9976-0C54-A55D-7E2ED6BD4E80}"/>
                </a:ext>
              </a:extLst>
            </p:cNvPr>
            <p:cNvSpPr txBox="1"/>
            <p:nvPr/>
          </p:nvSpPr>
          <p:spPr>
            <a:xfrm>
              <a:off x="8408407" y="1836230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A0C8268-2969-5853-1732-0E13D2BEC95A}"/>
                </a:ext>
              </a:extLst>
            </p:cNvPr>
            <p:cNvSpPr/>
            <p:nvPr/>
          </p:nvSpPr>
          <p:spPr>
            <a:xfrm>
              <a:off x="4988459" y="1342032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A61BB2-6C43-5827-49C8-F4F69D2E1B8B}"/>
                </a:ext>
              </a:extLst>
            </p:cNvPr>
            <p:cNvSpPr txBox="1"/>
            <p:nvPr/>
          </p:nvSpPr>
          <p:spPr>
            <a:xfrm>
              <a:off x="4910752" y="1845282"/>
              <a:ext cx="10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ym typeface="Wingdings" panose="05000000000000000000" pitchFamily="2" charset="2"/>
                </a:rPr>
                <a:t>n</a:t>
              </a:r>
              <a:endParaRPr lang="ko-KR" altLang="en-US" b="1" dirty="0"/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7C42CB1-ABC3-44AC-9078-6D372D8A3134}"/>
              </a:ext>
            </a:extLst>
          </p:cNvPr>
          <p:cNvCxnSpPr/>
          <p:nvPr/>
        </p:nvCxnSpPr>
        <p:spPr>
          <a:xfrm>
            <a:off x="8607856" y="2574455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4395FC8-9FC5-DF8C-70C8-810508FB7FF2}"/>
              </a:ext>
            </a:extLst>
          </p:cNvPr>
          <p:cNvCxnSpPr/>
          <p:nvPr/>
        </p:nvCxnSpPr>
        <p:spPr>
          <a:xfrm>
            <a:off x="8877951" y="2574455"/>
            <a:ext cx="0" cy="3280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73F5843-0F53-EC41-1DFE-531DE7C928FE}"/>
              </a:ext>
            </a:extLst>
          </p:cNvPr>
          <p:cNvCxnSpPr/>
          <p:nvPr/>
        </p:nvCxnSpPr>
        <p:spPr>
          <a:xfrm>
            <a:off x="8385565" y="2574455"/>
            <a:ext cx="0" cy="3280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202F1BA-3794-51CD-A84F-DA2334820D88}"/>
              </a:ext>
            </a:extLst>
          </p:cNvPr>
          <p:cNvGrpSpPr/>
          <p:nvPr/>
        </p:nvGrpSpPr>
        <p:grpSpPr>
          <a:xfrm>
            <a:off x="7610465" y="863323"/>
            <a:ext cx="3733524" cy="794204"/>
            <a:chOff x="7628572" y="982744"/>
            <a:chExt cx="3733524" cy="794204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71DAA778-1A9A-2C95-456A-0D684E269E7F}"/>
                </a:ext>
              </a:extLst>
            </p:cNvPr>
            <p:cNvCxnSpPr/>
            <p:nvPr/>
          </p:nvCxnSpPr>
          <p:spPr>
            <a:xfrm>
              <a:off x="7628572" y="1024054"/>
              <a:ext cx="0" cy="3280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A24087F-1FEF-65BD-5F7D-8CBCE543AB1F}"/>
                </a:ext>
              </a:extLst>
            </p:cNvPr>
            <p:cNvSpPr txBox="1"/>
            <p:nvPr/>
          </p:nvSpPr>
          <p:spPr>
            <a:xfrm>
              <a:off x="7804087" y="982744"/>
              <a:ext cx="3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:</a:t>
              </a:r>
              <a:r>
                <a:rPr lang="en-US" altLang="ko-KR" dirty="0"/>
                <a:t> </a:t>
              </a:r>
              <a:r>
                <a:rPr lang="en-US" altLang="ko-KR" b="1" dirty="0" err="1"/>
                <a:t>Rowhammer</a:t>
              </a:r>
              <a:r>
                <a:rPr lang="en-US" altLang="ko-KR" b="1" dirty="0"/>
                <a:t>   </a:t>
              </a:r>
              <a:r>
                <a:rPr lang="ko-KR" altLang="en-US" b="1" dirty="0"/>
                <a:t>에 의한 </a:t>
              </a:r>
              <a:r>
                <a:rPr lang="en-US" altLang="ko-KR" b="1" dirty="0"/>
                <a:t>bit-flip</a:t>
              </a:r>
              <a:endParaRPr lang="ko-KR" altLang="en-US" b="1" dirty="0"/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06FB281-B0E7-EC8A-5329-14486443D4EE}"/>
                </a:ext>
              </a:extLst>
            </p:cNvPr>
            <p:cNvCxnSpPr/>
            <p:nvPr/>
          </p:nvCxnSpPr>
          <p:spPr>
            <a:xfrm>
              <a:off x="7628572" y="1448926"/>
              <a:ext cx="0" cy="328022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0019518-6A36-667D-1419-A9EBA8F5B8B4}"/>
                </a:ext>
              </a:extLst>
            </p:cNvPr>
            <p:cNvSpPr txBox="1"/>
            <p:nvPr/>
          </p:nvSpPr>
          <p:spPr>
            <a:xfrm>
              <a:off x="7804087" y="1407616"/>
              <a:ext cx="3558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:</a:t>
              </a:r>
              <a:r>
                <a:rPr lang="en-US" altLang="ko-KR" dirty="0"/>
                <a:t> </a:t>
              </a:r>
              <a:r>
                <a:rPr lang="en-US" altLang="ko-KR" b="1" dirty="0"/>
                <a:t>Aliasing Triple </a:t>
              </a:r>
              <a:r>
                <a:rPr lang="ko-KR" altLang="en-US" b="1" dirty="0"/>
                <a:t>에 의한 </a:t>
              </a:r>
              <a:r>
                <a:rPr lang="en-US" altLang="ko-KR" b="1" dirty="0"/>
                <a:t>bit-flip</a:t>
              </a:r>
              <a:endParaRPr lang="ko-KR" altLang="en-US" b="1" dirty="0"/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0180896-9D84-9E7F-48AE-2833141B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88" y="2875822"/>
            <a:ext cx="3391223" cy="5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10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/>
              <p:nvPr/>
            </p:nvSpPr>
            <p:spPr>
              <a:xfrm>
                <a:off x="100553" y="875864"/>
                <a:ext cx="11990894" cy="5593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앞선 확률의 총합을 </a:t>
                </a:r>
                <a:r>
                  <a:rPr lang="en-US" altLang="ko-KR" sz="1800" b="1" dirty="0"/>
                  <a:t>P exploitable’ </a:t>
                </a:r>
                <a:r>
                  <a:rPr lang="ko-KR" altLang="en-US" sz="1800" b="1" dirty="0"/>
                  <a:t>라 할 때</a:t>
                </a:r>
                <a:r>
                  <a:rPr lang="en-US" altLang="ko-KR" sz="1800" b="1" dirty="0"/>
                  <a:t>, 8GB</a:t>
                </a:r>
                <a:r>
                  <a:rPr lang="en-US" altLang="ko-KR" b="1" dirty="0"/>
                  <a:t>ytes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물리 메모리 </a:t>
                </a:r>
                <a:r>
                  <a:rPr lang="en-US" altLang="ko-KR" sz="1800" b="1" dirty="0"/>
                  <a:t>+ 32MBytes PTP_ZONE </a:t>
                </a:r>
                <a:r>
                  <a:rPr lang="ko-KR" altLang="en-US" sz="1800" b="1" dirty="0"/>
                  <a:t>시나리오에서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7.475×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p>
                    </m:sSup>
                  </m:oMath>
                </a14:m>
                <a:r>
                  <a:rPr lang="ko-KR" altLang="en-US" sz="1800" b="1" dirty="0"/>
                  <a:t>으로 계산됨 </a:t>
                </a:r>
                <a:r>
                  <a:rPr lang="en-US" altLang="ko-KR" sz="1800" b="1" dirty="0"/>
                  <a:t>(n = 8)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 err="1"/>
                  <a:t>Rowhammer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로 인한 </a:t>
                </a:r>
                <a:r>
                  <a:rPr lang="en-US" altLang="ko-KR" sz="1800" b="1" dirty="0"/>
                  <a:t>bit-flip </a:t>
                </a:r>
                <a:r>
                  <a:rPr lang="ko-KR" altLang="en-US" sz="1800" b="1" dirty="0"/>
                  <a:t>이 </a:t>
                </a:r>
                <a:r>
                  <a:rPr lang="en-US" altLang="ko-KR" b="1" dirty="0"/>
                  <a:t>2</a:t>
                </a:r>
                <a:r>
                  <a:rPr lang="ko-KR" altLang="en-US" sz="1800" b="1" dirty="0"/>
                  <a:t>개 일어났을 때</a:t>
                </a:r>
                <a:r>
                  <a:rPr lang="en-US" altLang="ko-KR" sz="1800" b="1" dirty="0"/>
                  <a:t>, </a:t>
                </a:r>
                <a:r>
                  <a:rPr lang="ko-KR" altLang="en-US" sz="1800" b="1" dirty="0"/>
                  <a:t>확률은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6.002</a:t>
                </a:r>
                <a:r>
                  <a:rPr lang="en-US" altLang="ko-KR" sz="1800" b="1" dirty="0"/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ko-KR" altLang="en-US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PTP_ZONE </a:t>
                </a:r>
                <a:r>
                  <a:rPr lang="ko-KR" altLang="en-US" sz="1800" b="1" dirty="0"/>
                  <a:t>안에 있는 </a:t>
                </a:r>
                <a:r>
                  <a:rPr lang="en-US" altLang="ko-KR" sz="1800" b="1" dirty="0"/>
                  <a:t>PTE </a:t>
                </a:r>
                <a:r>
                  <a:rPr lang="ko-KR" altLang="en-US" sz="1800" b="1" dirty="0"/>
                  <a:t>의 개수는 </a:t>
                </a:r>
                <a:r>
                  <a:rPr lang="en-US" altLang="ko-KR" sz="1800" b="1" dirty="0"/>
                  <a:t>32MBytes / 64bit = </a:t>
                </a:r>
                <a:r>
                  <a:rPr lang="en-US" altLang="ko-KR" sz="1800" b="1" dirty="0">
                    <a:solidFill>
                      <a:srgbClr val="FF0000"/>
                    </a:solidFill>
                  </a:rPr>
                  <a:t>4,194,304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개</a:t>
                </a: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PTE </a:t>
                </a:r>
                <a:r>
                  <a:rPr lang="ko-KR" altLang="en-US" sz="1800" b="1" dirty="0"/>
                  <a:t>개수에 </a:t>
                </a:r>
                <a:r>
                  <a:rPr lang="en-US" altLang="ko-KR" sz="1800" b="1" dirty="0"/>
                  <a:t>P exploitable’ </a:t>
                </a:r>
                <a:r>
                  <a:rPr lang="ko-KR" altLang="en-US" sz="1800" b="1" dirty="0"/>
                  <a:t>곱한 값인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0.314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이 취약한 </a:t>
                </a:r>
                <a:r>
                  <a:rPr lang="en-US" altLang="ko-KR" sz="1800" b="1" dirty="0"/>
                  <a:t>PTE </a:t>
                </a:r>
                <a:r>
                  <a:rPr lang="ko-KR" altLang="en-US" sz="1800" b="1" dirty="0"/>
                  <a:t>개수의 기대 값 </a:t>
                </a: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/>
                  <a:t>(136,128) </a:t>
                </a:r>
                <a:r>
                  <a:rPr lang="en-US" altLang="ko-KR" b="1" dirty="0"/>
                  <a:t>ECC</a:t>
                </a:r>
                <a:r>
                  <a:rPr lang="ko-KR" altLang="en-US" b="1" dirty="0"/>
                  <a:t> 이기 때문에</a:t>
                </a:r>
                <a:r>
                  <a:rPr lang="en-US" altLang="ko-KR" b="1" dirty="0"/>
                  <a:t>, 64bit </a:t>
                </a:r>
                <a:r>
                  <a:rPr lang="ko-KR" altLang="en-US" b="1" dirty="0"/>
                  <a:t>길이의 </a:t>
                </a:r>
                <a:r>
                  <a:rPr lang="en-US" altLang="ko-KR" b="1" dirty="0"/>
                  <a:t>PTE </a:t>
                </a:r>
                <a:r>
                  <a:rPr lang="ko-KR" altLang="en-US" b="1" dirty="0"/>
                  <a:t>가 </a:t>
                </a:r>
                <a:r>
                  <a:rPr lang="en-US" altLang="ko-KR" b="1" dirty="0"/>
                  <a:t>128 bit </a:t>
                </a:r>
                <a:r>
                  <a:rPr lang="ko-KR" altLang="en-US" b="1" dirty="0"/>
                  <a:t>단위의 </a:t>
                </a:r>
                <a:r>
                  <a:rPr lang="en-US" altLang="ko-KR" b="1" dirty="0"/>
                  <a:t>ECC </a:t>
                </a:r>
                <a:r>
                  <a:rPr lang="ko-KR" altLang="en-US" b="1" dirty="0"/>
                  <a:t>블록 안에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개씩 들어간다 가정하면     </a:t>
                </a:r>
                <a:r>
                  <a:rPr lang="ko-KR" altLang="en-US" b="1" dirty="0" err="1"/>
                  <a:t>기대값은</a:t>
                </a:r>
                <a:r>
                  <a:rPr lang="ko-KR" altLang="en-US" b="1" dirty="0"/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0.157 </a:t>
                </a:r>
                <a:r>
                  <a:rPr lang="ko-KR" altLang="en-US" b="1"/>
                  <a:t>개</a:t>
                </a:r>
                <a:r>
                  <a:rPr lang="ko-KR" altLang="en-US" b="1">
                    <a:solidFill>
                      <a:srgbClr val="FF0000"/>
                    </a:solidFill>
                  </a:rPr>
                  <a:t> </a:t>
                </a:r>
                <a:endParaRPr lang="en-US" altLang="ko-KR" sz="1800" b="1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 err="1"/>
                  <a:t>Rowhammer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만 </a:t>
                </a:r>
                <a:r>
                  <a:rPr lang="en-US" altLang="ko-KR" sz="1800" b="1" dirty="0"/>
                  <a:t>flip </a:t>
                </a:r>
                <a:r>
                  <a:rPr lang="ko-KR" altLang="en-US" sz="1800" b="1" dirty="0"/>
                  <a:t>만 두개가 일어나는 시나리오에 비해서 </a:t>
                </a:r>
                <a:r>
                  <a:rPr lang="ko-KR" altLang="en-US" sz="1800" b="1" dirty="0">
                    <a:solidFill>
                      <a:srgbClr val="FF0000"/>
                    </a:solidFill>
                  </a:rPr>
                  <a:t>약 </a:t>
                </a:r>
                <a:r>
                  <a:rPr lang="en-US" altLang="ko-KR" sz="1800" b="1" dirty="0">
                    <a:solidFill>
                      <a:srgbClr val="FF0000"/>
                    </a:solidFill>
                  </a:rPr>
                  <a:t>125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배 증가</a:t>
                </a: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 dirty="0" err="1"/>
                  <a:t>Pf</a:t>
                </a:r>
                <a:r>
                  <a:rPr lang="en-US" altLang="ko-KR" sz="1800" b="1" dirty="0"/>
                  <a:t> </a:t>
                </a:r>
                <a:r>
                  <a:rPr lang="ko-KR" altLang="en-US" sz="1800" b="1" dirty="0"/>
                  <a:t>가 </a:t>
                </a:r>
                <a:r>
                  <a:rPr lang="en-US" altLang="ko-KR" sz="1800" b="1" dirty="0"/>
                  <a:t>5</a:t>
                </a:r>
                <a:r>
                  <a:rPr lang="ko-KR" altLang="en-US" sz="1800" b="1" dirty="0"/>
                  <a:t>배 증가하고</a:t>
                </a:r>
                <a:r>
                  <a:rPr lang="en-US" altLang="ko-KR" sz="1800" b="1" dirty="0"/>
                  <a:t>, P 0</a:t>
                </a:r>
                <a:r>
                  <a:rPr lang="en-US" altLang="ko-KR" sz="1800" b="1" dirty="0">
                    <a:sym typeface="Wingdings" panose="05000000000000000000" pitchFamily="2" charset="2"/>
                  </a:rPr>
                  <a:t></a:t>
                </a:r>
                <a:r>
                  <a:rPr lang="en-US" altLang="ko-KR" sz="1800" b="1" dirty="0"/>
                  <a:t>1 </a:t>
                </a:r>
                <a:r>
                  <a:rPr lang="ko-KR" altLang="en-US" sz="1800" b="1" dirty="0"/>
                  <a:t>이 </a:t>
                </a:r>
                <a:r>
                  <a:rPr lang="en-US" altLang="ko-KR" b="1" dirty="0"/>
                  <a:t>0.5% </a:t>
                </a:r>
                <a:r>
                  <a:rPr lang="ko-KR" altLang="en-US" b="1" dirty="0"/>
                  <a:t>인 시나리오 에서는 </a:t>
                </a:r>
                <a:r>
                  <a:rPr lang="en-US" altLang="ko-KR" sz="1800" b="1" dirty="0">
                    <a:solidFill>
                      <a:srgbClr val="FF0000"/>
                    </a:solidFill>
                  </a:rPr>
                  <a:t>2.028</a:t>
                </a:r>
                <a:r>
                  <a:rPr lang="en-US" altLang="ko-KR" sz="1800" b="1" dirty="0"/>
                  <a:t>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US" altLang="ko-KR" sz="1800" b="1" dirty="0"/>
                  <a:t>  </a:t>
                </a:r>
                <a:r>
                  <a:rPr lang="en-US" altLang="ko-KR" b="1" dirty="0"/>
                  <a:t>,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8.506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개</a:t>
                </a:r>
                <a:r>
                  <a:rPr lang="ko-KR" altLang="en-US" b="1" dirty="0"/>
                  <a:t> </a:t>
                </a:r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로 인한 </a:t>
                </a:r>
                <a:r>
                  <a:rPr lang="en-US" altLang="ko-KR" b="1" dirty="0"/>
                  <a:t>flip </a:t>
                </a:r>
                <a:r>
                  <a:rPr lang="ko-KR" altLang="en-US" b="1" dirty="0"/>
                  <a:t>이 </a:t>
                </a:r>
                <a:r>
                  <a:rPr lang="en-US" altLang="ko-KR" b="1" dirty="0"/>
                  <a:t>4</a:t>
                </a:r>
                <a:r>
                  <a:rPr lang="ko-KR" altLang="en-US" b="1" dirty="0"/>
                  <a:t>개 이상인 시나리오에 대해서는 추가 연구 필요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AC209C-7B47-3E7F-17D9-5CDECF0D5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3" y="875864"/>
                <a:ext cx="11990894" cy="5593904"/>
              </a:xfrm>
              <a:prstGeom prst="rect">
                <a:avLst/>
              </a:prstGeom>
              <a:blipFill>
                <a:blip r:embed="rId3"/>
                <a:stretch>
                  <a:fillRect l="-305" b="-6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94C8D12A-0E32-3971-64D7-8375D2C8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Impact of Aliasing Triple on Monotonic Pointer Based Defense</a:t>
            </a:r>
          </a:p>
        </p:txBody>
      </p:sp>
    </p:spTree>
    <p:extLst>
      <p:ext uri="{BB962C8B-B14F-4D97-AF65-F5344CB8AC3E}">
        <p14:creationId xmlns:p14="http://schemas.microsoft.com/office/powerpoint/2010/main" val="3942311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200" b="1" dirty="0"/>
              <a:t>DRAM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DRAM </a:t>
            </a:r>
            <a:r>
              <a:rPr lang="ko-KR" altLang="en-US" b="1" dirty="0"/>
              <a:t>의 </a:t>
            </a:r>
            <a:r>
              <a:rPr lang="en-US" altLang="ko-KR" b="1" dirty="0" err="1"/>
              <a:t>wordline</a:t>
            </a:r>
            <a:r>
              <a:rPr lang="en-US" altLang="ko-KR" b="1" dirty="0"/>
              <a:t> </a:t>
            </a:r>
            <a:r>
              <a:rPr lang="ko-KR" altLang="en-US" b="1" dirty="0"/>
              <a:t>과 </a:t>
            </a:r>
            <a:r>
              <a:rPr lang="en-US" altLang="ko-KR" b="1" dirty="0" err="1"/>
              <a:t>bitline</a:t>
            </a:r>
            <a:r>
              <a:rPr lang="en-US" altLang="ko-KR" b="1" dirty="0"/>
              <a:t> </a:t>
            </a:r>
            <a:r>
              <a:rPr lang="ko-KR" altLang="en-US" b="1" dirty="0"/>
              <a:t>이 교차하는 곳에 </a:t>
            </a:r>
            <a:r>
              <a:rPr lang="en-US" altLang="ko-KR" b="1" dirty="0"/>
              <a:t>DRAM cell </a:t>
            </a:r>
            <a:r>
              <a:rPr lang="ko-KR" altLang="en-US" b="1" dirty="0"/>
              <a:t>들이 존재함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DRAM cell </a:t>
            </a:r>
            <a:r>
              <a:rPr lang="ko-KR" altLang="en-US" b="1" dirty="0"/>
              <a:t>을 구성하는 </a:t>
            </a:r>
            <a:r>
              <a:rPr lang="ko-KR" altLang="en-US" b="1" dirty="0" err="1"/>
              <a:t>커패시터</a:t>
            </a:r>
            <a:r>
              <a:rPr lang="ko-KR" altLang="en-US" b="1" dirty="0"/>
              <a:t> 내의 전하가 </a:t>
            </a:r>
            <a:r>
              <a:rPr lang="en-US" altLang="ko-KR" b="1" dirty="0"/>
              <a:t>charge </a:t>
            </a:r>
            <a:r>
              <a:rPr lang="ko-KR" altLang="en-US" b="1" dirty="0"/>
              <a:t>가</a:t>
            </a:r>
            <a:r>
              <a:rPr lang="en-US" altLang="ko-KR" b="1" dirty="0"/>
              <a:t> </a:t>
            </a:r>
            <a:r>
              <a:rPr lang="ko-KR" altLang="en-US" b="1" dirty="0"/>
              <a:t>되었는지 유무에 따라 </a:t>
            </a:r>
            <a:r>
              <a:rPr lang="en-US" altLang="ko-KR" b="1" dirty="0"/>
              <a:t>1 </a:t>
            </a:r>
            <a:r>
              <a:rPr lang="ko-KR" altLang="en-US" b="1" dirty="0"/>
              <a:t>과 </a:t>
            </a:r>
            <a:r>
              <a:rPr lang="en-US" altLang="ko-KR" b="1" dirty="0"/>
              <a:t>0 </a:t>
            </a:r>
            <a:r>
              <a:rPr lang="ko-KR" altLang="en-US" b="1" dirty="0"/>
              <a:t>을 저장함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어떤 값이 저장되었는지 알기 위해서 </a:t>
            </a:r>
            <a:r>
              <a:rPr lang="en-US" altLang="ko-KR" b="1" dirty="0" err="1"/>
              <a:t>wordline</a:t>
            </a:r>
            <a:r>
              <a:rPr lang="en-US" altLang="ko-KR" b="1" dirty="0"/>
              <a:t> </a:t>
            </a:r>
            <a:r>
              <a:rPr lang="ko-KR" altLang="en-US" b="1" dirty="0"/>
              <a:t>에 전압을 가하고</a:t>
            </a:r>
            <a:r>
              <a:rPr lang="en-US" altLang="ko-KR" b="1" dirty="0"/>
              <a:t>, </a:t>
            </a:r>
            <a:r>
              <a:rPr lang="en-US" altLang="ko-KR" b="1" dirty="0" err="1"/>
              <a:t>bitline</a:t>
            </a:r>
            <a:r>
              <a:rPr lang="en-US" altLang="ko-KR" b="1" dirty="0"/>
              <a:t> </a:t>
            </a:r>
            <a:r>
              <a:rPr lang="ko-KR" altLang="en-US" b="1" dirty="0"/>
              <a:t>을 통해 데이터  </a:t>
            </a:r>
            <a:r>
              <a:rPr lang="en-US" altLang="ko-KR" b="1" dirty="0"/>
              <a:t>Row-buffer(sense-amplifier) </a:t>
            </a:r>
            <a:r>
              <a:rPr lang="ko-KR" altLang="en-US" b="1" dirty="0"/>
              <a:t>로 전송하고</a:t>
            </a:r>
            <a:r>
              <a:rPr lang="en-US" altLang="ko-KR" b="1" dirty="0"/>
              <a:t>, </a:t>
            </a:r>
            <a:r>
              <a:rPr lang="ko-KR" altLang="en-US" b="1" dirty="0"/>
              <a:t>저장함</a:t>
            </a:r>
            <a:r>
              <a:rPr lang="en-US" altLang="ko-KR" b="1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E7BA51-B7E2-8F54-85F4-27898CF4E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916" y="401329"/>
            <a:ext cx="6554115" cy="36009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“Flipping bits in memory without accessing them: An experimental study of DRAM disturbance errors" [Kim, </a:t>
            </a:r>
            <a:r>
              <a:rPr lang="en-US" altLang="ko-KR" sz="1200" dirty="0" err="1"/>
              <a:t>Yoongu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289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True-cell, Anti-cell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True cell </a:t>
            </a:r>
            <a:r>
              <a:rPr lang="ko-KR" altLang="en-US" sz="1800" b="1" dirty="0"/>
              <a:t>은 </a:t>
            </a:r>
            <a:r>
              <a:rPr lang="en-US" altLang="ko-KR" sz="1800" b="1" dirty="0"/>
              <a:t>capacitor</a:t>
            </a:r>
            <a:r>
              <a:rPr lang="ko-KR" altLang="en-US" sz="1800" b="1" dirty="0"/>
              <a:t> 의 </a:t>
            </a:r>
            <a:r>
              <a:rPr lang="en-US" altLang="ko-KR" sz="1800" b="1" dirty="0"/>
              <a:t>charge </a:t>
            </a:r>
            <a:r>
              <a:rPr lang="ko-KR" altLang="en-US" sz="1800" b="1" dirty="0"/>
              <a:t>가 차 있으면 </a:t>
            </a:r>
            <a:r>
              <a:rPr lang="en-US" altLang="ko-KR" sz="1800" b="1" dirty="0"/>
              <a:t>1, </a:t>
            </a:r>
            <a:r>
              <a:rPr lang="ko-KR" altLang="en-US" sz="1800" b="1" dirty="0"/>
              <a:t>빠져 있으면 </a:t>
            </a:r>
            <a:r>
              <a:rPr lang="en-US" altLang="ko-KR" sz="1800" b="1" dirty="0"/>
              <a:t>0 </a:t>
            </a:r>
            <a:r>
              <a:rPr lang="ko-KR" altLang="en-US" sz="1800" b="1" dirty="0"/>
              <a:t>을 표현함</a:t>
            </a:r>
            <a:r>
              <a:rPr lang="en-US" altLang="ko-KR" sz="1800" b="1" dirty="0"/>
              <a:t>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Anti-cell </a:t>
            </a:r>
            <a:r>
              <a:rPr lang="ko-KR" altLang="en-US" sz="1800" b="1" dirty="0"/>
              <a:t>은 반대로</a:t>
            </a:r>
            <a:r>
              <a:rPr lang="en-US" altLang="ko-KR" sz="1800" b="1" dirty="0"/>
              <a:t> charge </a:t>
            </a:r>
            <a:r>
              <a:rPr lang="ko-KR" altLang="en-US" sz="1800" b="1" dirty="0"/>
              <a:t>가 차 있으면 </a:t>
            </a:r>
            <a:r>
              <a:rPr lang="en-US" altLang="ko-KR" sz="1800" b="1" dirty="0"/>
              <a:t>0, </a:t>
            </a:r>
            <a:r>
              <a:rPr lang="ko-KR" altLang="en-US" sz="1800" b="1" dirty="0"/>
              <a:t>빠져 있으면 </a:t>
            </a:r>
            <a:r>
              <a:rPr lang="en-US" altLang="ko-KR" sz="1800" b="1" dirty="0"/>
              <a:t>1 </a:t>
            </a:r>
            <a:r>
              <a:rPr lang="ko-KR" altLang="en-US" sz="1800" b="1" dirty="0"/>
              <a:t>을 표현함</a:t>
            </a:r>
            <a:r>
              <a:rPr lang="en-US" altLang="ko-KR" sz="1800" b="1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“Protecting Page Tables from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Attacks using Monotonic Pointers in DRAM True-Cells" [XC Wu, et al.]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39FC86-C077-2BAF-BC8C-99711B52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52" y="500457"/>
            <a:ext cx="7178696" cy="368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5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Rowhammer</a:t>
            </a:r>
            <a:r>
              <a:rPr lang="en-US" altLang="ko-KR" sz="2800" b="1" dirty="0"/>
              <a:t> Attack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22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특정 </a:t>
            </a:r>
            <a:r>
              <a:rPr lang="en-US" altLang="ko-KR" b="1" dirty="0"/>
              <a:t>row </a:t>
            </a:r>
            <a:r>
              <a:rPr lang="ko-KR" altLang="en-US" b="1" dirty="0"/>
              <a:t>에 반복적으로 접근하게 되면</a:t>
            </a:r>
            <a:r>
              <a:rPr lang="en-US" altLang="ko-KR" b="1" dirty="0"/>
              <a:t>, </a:t>
            </a:r>
            <a:r>
              <a:rPr lang="en-US" altLang="ko-KR" b="1" dirty="0" err="1"/>
              <a:t>wordline</a:t>
            </a:r>
            <a:r>
              <a:rPr lang="en-US" altLang="ko-KR" b="1" dirty="0"/>
              <a:t> </a:t>
            </a:r>
            <a:r>
              <a:rPr lang="ko-KR" altLang="en-US" b="1" dirty="0"/>
              <a:t>에 전압이 반복적으로 </a:t>
            </a:r>
            <a:r>
              <a:rPr lang="ko-KR" altLang="en-US" b="1" dirty="0" err="1"/>
              <a:t>토글</a:t>
            </a:r>
            <a:r>
              <a:rPr lang="ko-KR" altLang="en-US" b="1" dirty="0"/>
              <a:t> 되고</a:t>
            </a:r>
            <a:r>
              <a:rPr lang="en-US" altLang="ko-KR" b="1" dirty="0"/>
              <a:t>, </a:t>
            </a:r>
            <a:r>
              <a:rPr lang="ko-KR" altLang="en-US" b="1" dirty="0"/>
              <a:t>이는 </a:t>
            </a:r>
            <a:r>
              <a:rPr lang="en-US" altLang="ko-KR" b="1" dirty="0"/>
              <a:t>DRAM cell </a:t>
            </a:r>
            <a:r>
              <a:rPr lang="ko-KR" altLang="en-US" b="1" dirty="0"/>
              <a:t>내부의 충전된 </a:t>
            </a:r>
            <a:r>
              <a:rPr lang="en-US" altLang="ko-KR" b="1" dirty="0"/>
              <a:t>charge </a:t>
            </a:r>
            <a:r>
              <a:rPr lang="ko-KR" altLang="en-US" b="1" dirty="0"/>
              <a:t>를 빠지게 해 </a:t>
            </a:r>
            <a:r>
              <a:rPr lang="en-US" altLang="ko-KR" b="1" dirty="0"/>
              <a:t>bit-flip </a:t>
            </a:r>
            <a:r>
              <a:rPr lang="ko-KR" altLang="en-US" b="1" dirty="0"/>
              <a:t>을 유발함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이를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Attack </a:t>
            </a:r>
            <a:r>
              <a:rPr lang="ko-KR" altLang="en-US" b="1" dirty="0"/>
              <a:t>이라고 함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True-cell </a:t>
            </a:r>
            <a:r>
              <a:rPr lang="ko-KR" altLang="en-US" b="1" dirty="0"/>
              <a:t>에선 </a:t>
            </a:r>
            <a:r>
              <a:rPr lang="en-US" altLang="ko-KR" b="1" dirty="0"/>
              <a:t>(1</a:t>
            </a:r>
            <a:r>
              <a:rPr lang="en-US" altLang="ko-KR" b="1" dirty="0">
                <a:sym typeface="Wingdings" panose="05000000000000000000" pitchFamily="2" charset="2"/>
              </a:rPr>
              <a:t>0) </a:t>
            </a:r>
            <a:r>
              <a:rPr lang="ko-KR" altLang="en-US" b="1" dirty="0">
                <a:sym typeface="Wingdings" panose="05000000000000000000" pitchFamily="2" charset="2"/>
              </a:rPr>
              <a:t>으로</a:t>
            </a:r>
            <a:r>
              <a:rPr lang="en-US" altLang="ko-KR" b="1" dirty="0">
                <a:sym typeface="Wingdings" panose="05000000000000000000" pitchFamily="2" charset="2"/>
              </a:rPr>
              <a:t>, Anti-cell </a:t>
            </a:r>
            <a:r>
              <a:rPr lang="ko-KR" altLang="en-US" b="1" dirty="0">
                <a:sym typeface="Wingdings" panose="05000000000000000000" pitchFamily="2" charset="2"/>
              </a:rPr>
              <a:t>에선 </a:t>
            </a:r>
            <a:r>
              <a:rPr lang="en-US" altLang="ko-KR" b="1" dirty="0">
                <a:sym typeface="Wingdings" panose="05000000000000000000" pitchFamily="2" charset="2"/>
              </a:rPr>
              <a:t>(01) </a:t>
            </a:r>
            <a:r>
              <a:rPr lang="ko-KR" altLang="en-US" b="1" dirty="0">
                <a:sym typeface="Wingdings" panose="05000000000000000000" pitchFamily="2" charset="2"/>
              </a:rPr>
              <a:t>로 </a:t>
            </a:r>
            <a:r>
              <a:rPr lang="en-US" altLang="ko-KR" b="1" dirty="0">
                <a:sym typeface="Wingdings" panose="05000000000000000000" pitchFamily="2" charset="2"/>
              </a:rPr>
              <a:t>bit-flip </a:t>
            </a:r>
            <a:r>
              <a:rPr lang="ko-KR" altLang="en-US" b="1" dirty="0">
                <a:sym typeface="Wingdings" panose="05000000000000000000" pitchFamily="2" charset="2"/>
              </a:rPr>
              <a:t>이 발생함</a:t>
            </a:r>
            <a:r>
              <a:rPr lang="en-US" altLang="ko-KR" b="1" dirty="0">
                <a:sym typeface="Wingdings" panose="05000000000000000000" pitchFamily="2" charset="2"/>
              </a:rPr>
              <a:t> (</a:t>
            </a:r>
            <a:r>
              <a:rPr lang="ko-KR" altLang="en-US" b="1" dirty="0">
                <a:sym typeface="Wingdings" panose="05000000000000000000" pitchFamily="2" charset="2"/>
              </a:rPr>
              <a:t>약 </a:t>
            </a:r>
            <a:r>
              <a:rPr lang="en-US" altLang="ko-KR" b="1" dirty="0">
                <a:sym typeface="Wingdings" panose="05000000000000000000" pitchFamily="2" charset="2"/>
              </a:rPr>
              <a:t>99.8%).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“Flipping bits in memory without accessing them: An experimental study of DRAM disturbance errors" [Kim, </a:t>
            </a:r>
            <a:r>
              <a:rPr lang="en-US" altLang="ko-KR" sz="1200" dirty="0" err="1"/>
              <a:t>Yoongu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DA3819-A403-8E7E-E8D4-0F05D92A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18" y="500457"/>
            <a:ext cx="7562963" cy="324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08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Page Table Entry(PTE) Based </a:t>
            </a:r>
            <a:r>
              <a:rPr lang="en-US" altLang="ko-KR" sz="2800" b="1" dirty="0" err="1"/>
              <a:t>Rowhammer</a:t>
            </a:r>
            <a:r>
              <a:rPr lang="en-US" altLang="ko-KR" sz="2800" b="1" dirty="0"/>
              <a:t>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2220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Exploiting the DRAM </a:t>
            </a:r>
            <a:r>
              <a:rPr lang="en-US" altLang="ko-KR" sz="1800" b="1" dirty="0" err="1"/>
              <a:t>rowhammer</a:t>
            </a:r>
            <a:r>
              <a:rPr lang="en-US" altLang="ko-KR" sz="1800" b="1" dirty="0"/>
              <a:t> bug to gain kernel privileges </a:t>
            </a:r>
            <a:r>
              <a:rPr lang="ko-KR" altLang="en-US" sz="1800" b="1" dirty="0"/>
              <a:t>은 </a:t>
            </a:r>
            <a:r>
              <a:rPr lang="en-US" altLang="ko-KR" sz="1800" b="1" dirty="0"/>
              <a:t>PTEs </a:t>
            </a:r>
            <a:r>
              <a:rPr lang="ko-KR" altLang="en-US" sz="1800" b="1" dirty="0"/>
              <a:t>를 공격하여 권한 상승 공격을 유도함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4GBytes</a:t>
            </a:r>
            <a:r>
              <a:rPr lang="ko-KR" altLang="en-US" b="1" dirty="0"/>
              <a:t> </a:t>
            </a:r>
            <a:r>
              <a:rPr lang="en-US" altLang="ko-KR" b="1" dirty="0"/>
              <a:t>physical memory </a:t>
            </a:r>
            <a:r>
              <a:rPr lang="ko-KR" altLang="en-US" b="1" dirty="0"/>
              <a:t>와 </a:t>
            </a:r>
            <a:r>
              <a:rPr lang="en-US" altLang="ko-KR" b="1" dirty="0"/>
              <a:t>4KBytes page </a:t>
            </a:r>
            <a:r>
              <a:rPr lang="ko-KR" altLang="en-US" b="1" dirty="0"/>
              <a:t>를 사용하는 </a:t>
            </a:r>
            <a:r>
              <a:rPr lang="en-US" altLang="ko-KR" b="1" dirty="0"/>
              <a:t>system </a:t>
            </a:r>
            <a:r>
              <a:rPr lang="ko-KR" altLang="en-US" b="1" dirty="0"/>
              <a:t>에서 </a:t>
            </a:r>
            <a:r>
              <a:rPr lang="en-US" altLang="ko-KR" b="1" dirty="0"/>
              <a:t>physical page number </a:t>
            </a:r>
            <a:r>
              <a:rPr lang="ko-KR" altLang="en-US" b="1" dirty="0"/>
              <a:t>를 가리키는 </a:t>
            </a:r>
            <a:r>
              <a:rPr lang="en-US" altLang="ko-KR" b="1" dirty="0"/>
              <a:t>20bit </a:t>
            </a:r>
            <a:r>
              <a:rPr lang="ko-KR" altLang="en-US" b="1" dirty="0"/>
              <a:t>중 하나 이상을 </a:t>
            </a:r>
            <a:r>
              <a:rPr lang="en-US" altLang="ko-KR" b="1" dirty="0"/>
              <a:t>flip </a:t>
            </a:r>
            <a:r>
              <a:rPr lang="ko-KR" altLang="en-US" b="1" dirty="0"/>
              <a:t>해야 공격이 성공함</a:t>
            </a:r>
            <a:r>
              <a:rPr lang="en-US" altLang="ko-KR" b="1" dirty="0"/>
              <a:t> (4GB </a:t>
            </a:r>
            <a:r>
              <a:rPr lang="en-US" altLang="ko-KR" b="1" dirty="0">
                <a:sym typeface="Wingdings" panose="05000000000000000000" pitchFamily="2" charset="2"/>
              </a:rPr>
              <a:t>32bit </a:t>
            </a:r>
            <a:r>
              <a:rPr lang="ko-KR" altLang="en-US" b="1" dirty="0">
                <a:sym typeface="Wingdings" panose="05000000000000000000" pitchFamily="2" charset="2"/>
              </a:rPr>
              <a:t>주소 공간</a:t>
            </a:r>
            <a:r>
              <a:rPr lang="en-US" altLang="ko-KR" b="1" dirty="0">
                <a:sym typeface="Wingdings" panose="05000000000000000000" pitchFamily="2" charset="2"/>
              </a:rPr>
              <a:t>,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4KB page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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12bit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page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offset)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“Exploiting the DRAM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bug to gain kernel privileges" [</a:t>
            </a:r>
            <a:r>
              <a:rPr lang="en-US" altLang="ko-KR" sz="1200" dirty="0" err="1"/>
              <a:t>M.Seaborn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87C3A7-0A72-35B1-BDA0-EFACDB1D6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1206652"/>
            <a:ext cx="9478698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15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Page Table Entry(PTE) Based </a:t>
            </a:r>
            <a:r>
              <a:rPr lang="en-US" altLang="ko-KR" sz="2800" b="1" dirty="0" err="1"/>
              <a:t>Rowhammer</a:t>
            </a:r>
            <a:r>
              <a:rPr lang="en-US" altLang="ko-KR" sz="2800" b="1" dirty="0"/>
              <a:t> Attack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를 통해 </a:t>
            </a:r>
            <a:r>
              <a:rPr lang="en-US" altLang="ko-KR" b="1" dirty="0"/>
              <a:t>PTE </a:t>
            </a:r>
            <a:r>
              <a:rPr lang="ko-KR" altLang="en-US" b="1" dirty="0"/>
              <a:t>내의 </a:t>
            </a:r>
            <a:r>
              <a:rPr lang="en-US" altLang="ko-KR" b="1" dirty="0"/>
              <a:t>bit </a:t>
            </a:r>
            <a:r>
              <a:rPr lang="ko-KR" altLang="en-US" b="1" dirty="0"/>
              <a:t>를 </a:t>
            </a:r>
            <a:r>
              <a:rPr lang="en-US" altLang="ko-KR" b="1" dirty="0"/>
              <a:t>flip </a:t>
            </a:r>
            <a:r>
              <a:rPr lang="ko-KR" altLang="en-US" b="1" dirty="0"/>
              <a:t>시켜</a:t>
            </a:r>
            <a:r>
              <a:rPr lang="en-US" altLang="ko-KR" b="1" dirty="0"/>
              <a:t>, </a:t>
            </a:r>
            <a:r>
              <a:rPr lang="ko-KR" altLang="en-US" b="1" dirty="0"/>
              <a:t>가상주소가 원래 가리키는 곳이 아닌 </a:t>
            </a:r>
            <a:r>
              <a:rPr lang="ko-KR" altLang="en-US" b="1" dirty="0">
                <a:solidFill>
                  <a:srgbClr val="FF0000"/>
                </a:solidFill>
              </a:rPr>
              <a:t>다른 곳</a:t>
            </a:r>
            <a:r>
              <a:rPr lang="ko-KR" altLang="en-US" b="1" dirty="0"/>
              <a:t>을 가리키게 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Physical memory </a:t>
            </a:r>
            <a:r>
              <a:rPr lang="ko-KR" altLang="en-US" b="1" dirty="0"/>
              <a:t>를 </a:t>
            </a:r>
            <a:r>
              <a:rPr lang="en-US" altLang="ko-KR" b="1" dirty="0"/>
              <a:t>PTE </a:t>
            </a:r>
            <a:r>
              <a:rPr lang="ko-KR" altLang="en-US" b="1" dirty="0"/>
              <a:t>로 가득 채워 </a:t>
            </a:r>
            <a:r>
              <a:rPr lang="en-US" altLang="ko-KR" b="1" dirty="0"/>
              <a:t>bit-flip</a:t>
            </a:r>
            <a:r>
              <a:rPr lang="ko-KR" altLang="en-US" b="1" dirty="0"/>
              <a:t> 이 일어난 </a:t>
            </a:r>
            <a:r>
              <a:rPr lang="en-US" altLang="ko-KR" b="1" dirty="0"/>
              <a:t>PTE </a:t>
            </a:r>
            <a:r>
              <a:rPr lang="ko-KR" altLang="en-US" b="1" dirty="0"/>
              <a:t>가 또 다른 </a:t>
            </a:r>
            <a:r>
              <a:rPr lang="en-US" altLang="ko-KR" b="1" dirty="0"/>
              <a:t>PTE </a:t>
            </a:r>
            <a:r>
              <a:rPr lang="ko-KR" altLang="en-US" b="1" dirty="0"/>
              <a:t>로 </a:t>
            </a:r>
            <a:r>
              <a:rPr lang="en-US" altLang="ko-KR" b="1" dirty="0"/>
              <a:t>mapping</a:t>
            </a:r>
            <a:r>
              <a:rPr lang="ko-KR" altLang="en-US" b="1" dirty="0"/>
              <a:t> 되는 것을 유도함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성공하면</a:t>
            </a:r>
            <a:r>
              <a:rPr lang="en-US" altLang="ko-KR" b="1" dirty="0"/>
              <a:t>, PTE </a:t>
            </a:r>
            <a:r>
              <a:rPr lang="ko-KR" altLang="en-US" b="1" dirty="0"/>
              <a:t>에 대한 </a:t>
            </a:r>
            <a:r>
              <a:rPr lang="en-US" altLang="ko-KR" b="1" dirty="0"/>
              <a:t>read/write </a:t>
            </a:r>
            <a:r>
              <a:rPr lang="ko-KR" altLang="en-US" b="1" dirty="0"/>
              <a:t>권한</a:t>
            </a:r>
            <a:r>
              <a:rPr lang="en-US" altLang="ko-KR" b="1" dirty="0"/>
              <a:t> (</a:t>
            </a:r>
            <a:r>
              <a:rPr lang="ko-KR" altLang="en-US" b="1" dirty="0"/>
              <a:t>커널의 권한</a:t>
            </a:r>
            <a:r>
              <a:rPr lang="en-US" altLang="ko-KR" b="1" dirty="0"/>
              <a:t>) </a:t>
            </a:r>
            <a:r>
              <a:rPr lang="ko-KR" altLang="en-US" b="1" dirty="0"/>
              <a:t>을 획득하게 됨</a:t>
            </a:r>
            <a:endParaRPr lang="en-US" altLang="ko-KR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“Exploiting the DRAM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bug to gain kernel privileges" [</a:t>
            </a:r>
            <a:r>
              <a:rPr lang="en-US" altLang="ko-KR" sz="1200" dirty="0" err="1"/>
              <a:t>M.Seaborn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551FE5-E22B-777E-D1E6-20273F13E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62" y="500457"/>
            <a:ext cx="2835676" cy="363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Page Table Entry(PTE) Based </a:t>
            </a:r>
            <a:r>
              <a:rPr lang="en-US" altLang="ko-KR" sz="2800" b="1" dirty="0" err="1"/>
              <a:t>Rowhammer</a:t>
            </a:r>
            <a:r>
              <a:rPr lang="en-US" altLang="ko-KR" sz="2800" b="1" dirty="0"/>
              <a:t> Attack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053631"/>
            <a:ext cx="11990894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mmap</a:t>
            </a:r>
            <a:r>
              <a:rPr lang="en-US" altLang="ko-KR" sz="1800" b="1" dirty="0"/>
              <a:t>() </a:t>
            </a:r>
            <a:r>
              <a:rPr lang="ko-KR" altLang="en-US" sz="1800" b="1" dirty="0"/>
              <a:t>을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이용하여 </a:t>
            </a:r>
            <a:r>
              <a:rPr lang="en-US" altLang="ko-KR" sz="1800" b="1" dirty="0"/>
              <a:t>physical memory </a:t>
            </a:r>
            <a:r>
              <a:rPr lang="ko-KR" altLang="en-US" sz="1800" b="1" dirty="0"/>
              <a:t>를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로 가득 채움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채워진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들은 모두 동일한 곳을 </a:t>
            </a:r>
            <a:r>
              <a:rPr lang="en-US" altLang="ko-KR" sz="1800" b="1" dirty="0"/>
              <a:t>pointing</a:t>
            </a:r>
            <a:r>
              <a:rPr lang="ko-KR" altLang="en-US" sz="1800" b="1" dirty="0"/>
              <a:t> 하게 됨</a:t>
            </a: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“Exploiting the DRAM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bug to gain kernel privileges" [</a:t>
            </a:r>
            <a:r>
              <a:rPr lang="en-US" altLang="ko-KR" sz="1200" dirty="0" err="1"/>
              <a:t>M.Seaborn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BC8F0F-8BE5-9D73-8EA7-3D45ED5DE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53" y="711516"/>
            <a:ext cx="2843150" cy="34682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361996-7E90-92C9-9468-D3DD71FFC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055" y="766681"/>
            <a:ext cx="3474864" cy="335788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6960C6-B08C-E86D-0A98-85C09708083A}"/>
              </a:ext>
            </a:extLst>
          </p:cNvPr>
          <p:cNvSpPr/>
          <p:nvPr/>
        </p:nvSpPr>
        <p:spPr>
          <a:xfrm>
            <a:off x="3333777" y="2268413"/>
            <a:ext cx="533204" cy="35441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26F3D6-8BB0-64E6-AD5F-17675E8B7C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5271" y="766681"/>
            <a:ext cx="2801289" cy="354439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77B82D-BCFF-A397-B630-FDCB9E6D3191}"/>
              </a:ext>
            </a:extLst>
          </p:cNvPr>
          <p:cNvSpPr/>
          <p:nvPr/>
        </p:nvSpPr>
        <p:spPr>
          <a:xfrm>
            <a:off x="8121993" y="2268413"/>
            <a:ext cx="533204" cy="35441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64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00457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Page Table Entry(PTE) Based </a:t>
            </a:r>
            <a:r>
              <a:rPr lang="en-US" altLang="ko-KR" sz="2800" b="1" dirty="0" err="1"/>
              <a:t>Rowhammer</a:t>
            </a:r>
            <a:r>
              <a:rPr lang="en-US" altLang="ko-KR" sz="2800" b="1" dirty="0"/>
              <a:t> Attack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100553" y="4235172"/>
            <a:ext cx="1199089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공격을 이용하여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의 </a:t>
            </a:r>
            <a:r>
              <a:rPr lang="en-US" altLang="ko-KR" sz="1800" b="1" dirty="0"/>
              <a:t>20 </a:t>
            </a:r>
            <a:r>
              <a:rPr lang="ko-KR" altLang="en-US" sz="1800" b="1" dirty="0"/>
              <a:t>개의 </a:t>
            </a:r>
            <a:r>
              <a:rPr lang="en-US" altLang="ko-KR" sz="1800" b="1" dirty="0"/>
              <a:t>bits </a:t>
            </a:r>
            <a:r>
              <a:rPr lang="ko-KR" altLang="en-US" sz="1800" b="1" dirty="0"/>
              <a:t>중 하나를 </a:t>
            </a:r>
            <a:r>
              <a:rPr lang="en-US" altLang="ko-KR" sz="1800" b="1" dirty="0"/>
              <a:t>flip </a:t>
            </a:r>
            <a:r>
              <a:rPr lang="ko-KR" altLang="en-US" sz="1800" b="1" dirty="0"/>
              <a:t>하면 </a:t>
            </a:r>
            <a:r>
              <a:rPr lang="en-US" altLang="ko-KR" sz="1800" b="1" dirty="0"/>
              <a:t>PTE </a:t>
            </a:r>
            <a:r>
              <a:rPr lang="ko-KR" altLang="en-US" sz="1800" b="1" dirty="0"/>
              <a:t>가 </a:t>
            </a:r>
            <a:r>
              <a:rPr lang="ko-KR" altLang="en-US" sz="1800" b="1" dirty="0">
                <a:solidFill>
                  <a:srgbClr val="FF0000"/>
                </a:solidFill>
              </a:rPr>
              <a:t>다른 곳</a:t>
            </a:r>
            <a:r>
              <a:rPr lang="ko-KR" altLang="en-US" sz="1800" b="1" dirty="0"/>
              <a:t>을 </a:t>
            </a:r>
            <a:r>
              <a:rPr lang="en-US" altLang="ko-KR" sz="1800" b="1" dirty="0"/>
              <a:t>pointing </a:t>
            </a:r>
            <a:r>
              <a:rPr lang="ko-KR" altLang="en-US" sz="1800" b="1" dirty="0"/>
              <a:t>하게 함 </a:t>
            </a:r>
            <a:r>
              <a:rPr lang="en-US" altLang="ko-KR" sz="1800" b="1" dirty="0"/>
              <a:t>(marker </a:t>
            </a:r>
            <a:r>
              <a:rPr lang="ko-KR" altLang="en-US" sz="1800" b="1" dirty="0"/>
              <a:t>를 이용하여 확인</a:t>
            </a:r>
            <a:r>
              <a:rPr lang="en-US" altLang="ko-KR" sz="1800" b="1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PTE </a:t>
            </a:r>
            <a:r>
              <a:rPr lang="ko-KR" altLang="en-US" b="1" dirty="0"/>
              <a:t>가 또 다른 </a:t>
            </a:r>
            <a:r>
              <a:rPr lang="en-US" altLang="ko-KR" b="1" dirty="0"/>
              <a:t>PTE </a:t>
            </a:r>
            <a:r>
              <a:rPr lang="ko-KR" altLang="en-US" b="1" dirty="0"/>
              <a:t>로 </a:t>
            </a:r>
            <a:r>
              <a:rPr lang="en-US" altLang="ko-KR" b="1" dirty="0"/>
              <a:t>mapping</a:t>
            </a:r>
            <a:r>
              <a:rPr lang="ko-KR" altLang="en-US" b="1" dirty="0"/>
              <a:t> 됨</a:t>
            </a:r>
            <a:r>
              <a:rPr lang="en-US" altLang="ko-KR" b="1" dirty="0"/>
              <a:t>.</a:t>
            </a:r>
            <a:endParaRPr lang="en-US" altLang="ko-KR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공격자는 </a:t>
            </a:r>
            <a:r>
              <a:rPr lang="en-US" altLang="ko-KR" b="1" dirty="0"/>
              <a:t>PTE </a:t>
            </a:r>
            <a:r>
              <a:rPr lang="ko-KR" altLang="en-US" b="1" dirty="0"/>
              <a:t>에</a:t>
            </a:r>
            <a:r>
              <a:rPr lang="en-US" altLang="ko-KR" b="1" dirty="0"/>
              <a:t> </a:t>
            </a:r>
            <a:r>
              <a:rPr lang="ko-KR" altLang="en-US" b="1" dirty="0"/>
              <a:t>대한 </a:t>
            </a:r>
            <a:r>
              <a:rPr lang="en-US" altLang="ko-KR" b="1" dirty="0"/>
              <a:t>read/write </a:t>
            </a:r>
            <a:r>
              <a:rPr lang="ko-KR" altLang="en-US" b="1" dirty="0"/>
              <a:t>권한이 생김</a:t>
            </a:r>
            <a:r>
              <a:rPr lang="en-US" altLang="ko-KR" b="1" dirty="0"/>
              <a:t>.</a:t>
            </a:r>
            <a:endParaRPr lang="en-US" altLang="ko-KR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이를 통해 다른 </a:t>
            </a:r>
            <a:r>
              <a:rPr lang="en-US" altLang="ko-KR" sz="1800" b="1" dirty="0"/>
              <a:t>Physical page </a:t>
            </a:r>
            <a:r>
              <a:rPr lang="ko-KR" altLang="en-US" sz="1800" b="1" dirty="0"/>
              <a:t>에 대한 </a:t>
            </a:r>
            <a:r>
              <a:rPr lang="en-US" altLang="ko-KR" sz="1800" b="1" dirty="0"/>
              <a:t>read/write </a:t>
            </a:r>
            <a:r>
              <a:rPr lang="ko-KR" altLang="en-US" sz="1800" b="1" dirty="0"/>
              <a:t>권한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커널의 권한</a:t>
            </a:r>
            <a:r>
              <a:rPr lang="en-US" altLang="ko-KR" sz="1800" b="1" dirty="0"/>
              <a:t>)</a:t>
            </a:r>
            <a:r>
              <a:rPr lang="ko-KR" altLang="en-US" b="1" dirty="0"/>
              <a:t>을 획득함</a:t>
            </a:r>
            <a:r>
              <a:rPr lang="en-US" altLang="ko-KR" b="1" dirty="0"/>
              <a:t>.</a:t>
            </a:r>
            <a:endParaRPr lang="en-US" altLang="ko-KR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BD8C4-CF15-BC2D-921E-B56BD45B7E9E}"/>
              </a:ext>
            </a:extLst>
          </p:cNvPr>
          <p:cNvSpPr txBox="1"/>
          <p:nvPr/>
        </p:nvSpPr>
        <p:spPr>
          <a:xfrm>
            <a:off x="-40640" y="6581001"/>
            <a:ext cx="10007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“Exploiting the DRAM </a:t>
            </a:r>
            <a:r>
              <a:rPr lang="en-US" altLang="ko-KR" sz="1200" dirty="0" err="1"/>
              <a:t>rowhammer</a:t>
            </a:r>
            <a:r>
              <a:rPr lang="en-US" altLang="ko-KR" sz="1200" dirty="0"/>
              <a:t> bug to gain kernel privileges" [</a:t>
            </a:r>
            <a:r>
              <a:rPr lang="en-US" altLang="ko-KR" sz="1200" dirty="0" err="1"/>
              <a:t>M.Seaborn</a:t>
            </a:r>
            <a:r>
              <a:rPr lang="en-US" altLang="ko-KR" sz="1200" dirty="0"/>
              <a:t>, et al.]</a:t>
            </a:r>
            <a:endParaRPr lang="ko-KR" altLang="en-US" sz="1200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6960C6-B08C-E86D-0A98-85C09708083A}"/>
              </a:ext>
            </a:extLst>
          </p:cNvPr>
          <p:cNvSpPr/>
          <p:nvPr/>
        </p:nvSpPr>
        <p:spPr>
          <a:xfrm>
            <a:off x="3333777" y="2268413"/>
            <a:ext cx="533204" cy="35441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D77B82D-BCFF-A397-B630-FDCB9E6D3191}"/>
              </a:ext>
            </a:extLst>
          </p:cNvPr>
          <p:cNvSpPr/>
          <p:nvPr/>
        </p:nvSpPr>
        <p:spPr>
          <a:xfrm>
            <a:off x="8121993" y="2268413"/>
            <a:ext cx="533204" cy="354416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5B3721-4ECA-3CCA-109E-665E24E25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79" y="673423"/>
            <a:ext cx="2801289" cy="35443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1CC4CAB-2FF4-3C4C-93F0-82E3F6D7E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923" y="673423"/>
            <a:ext cx="2627127" cy="35443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F1993D-03FE-9A89-9467-2B38E369E0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734" y="673424"/>
            <a:ext cx="2801287" cy="3593154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4847722-2C18-4FED-1BE8-4FBC26C5C605}"/>
              </a:ext>
            </a:extLst>
          </p:cNvPr>
          <p:cNvCxnSpPr/>
          <p:nvPr/>
        </p:nvCxnSpPr>
        <p:spPr>
          <a:xfrm>
            <a:off x="2184400" y="3073400"/>
            <a:ext cx="4267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4C9779-A3AB-D011-C6CF-8003CA57CAED}"/>
              </a:ext>
            </a:extLst>
          </p:cNvPr>
          <p:cNvSpPr txBox="1"/>
          <p:nvPr/>
        </p:nvSpPr>
        <p:spPr>
          <a:xfrm>
            <a:off x="1371600" y="2858551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marker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DEA348-750C-FF6A-7D1B-643B11827114}"/>
              </a:ext>
            </a:extLst>
          </p:cNvPr>
          <p:cNvCxnSpPr/>
          <p:nvPr/>
        </p:nvCxnSpPr>
        <p:spPr>
          <a:xfrm>
            <a:off x="6421120" y="3073400"/>
            <a:ext cx="4267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182D4E3-B9BE-C970-0562-D0ECCED17435}"/>
              </a:ext>
            </a:extLst>
          </p:cNvPr>
          <p:cNvSpPr txBox="1"/>
          <p:nvPr/>
        </p:nvSpPr>
        <p:spPr>
          <a:xfrm>
            <a:off x="5608320" y="2858551"/>
            <a:ext cx="81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marker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56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5420</TotalTime>
  <Words>1821</Words>
  <Application>Microsoft Office PowerPoint</Application>
  <PresentationFormat>와이드스크린</PresentationFormat>
  <Paragraphs>194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Cambria Math</vt:lpstr>
      <vt:lpstr>Wingdings</vt:lpstr>
      <vt:lpstr>Office 테마</vt:lpstr>
      <vt:lpstr>PowerPoint 프레젠테이션</vt:lpstr>
      <vt:lpstr>Outline </vt:lpstr>
      <vt:lpstr>DRAM</vt:lpstr>
      <vt:lpstr>True-cell, Anti-cell</vt:lpstr>
      <vt:lpstr>Rowhammer Attack</vt:lpstr>
      <vt:lpstr>Page Table Entry(PTE) Based Rowhammer Attack</vt:lpstr>
      <vt:lpstr>Page Table Entry(PTE) Based Rowhammer Attack</vt:lpstr>
      <vt:lpstr>Page Table Entry(PTE) Based Rowhammer Attack</vt:lpstr>
      <vt:lpstr>Page Table Entry(PTE) Based Rowhammer Attack</vt:lpstr>
      <vt:lpstr>Monotonic Pointer Based Defense Mechanism</vt:lpstr>
      <vt:lpstr>Monotonic Pointer Based Defense Mechanism</vt:lpstr>
      <vt:lpstr>Monotonic Pointer Based Defense Mechanism</vt:lpstr>
      <vt:lpstr>Monotonic Pointer Based Defense Mechanism</vt:lpstr>
      <vt:lpstr>Monotonic Pointer Based Defense Mechanism</vt:lpstr>
      <vt:lpstr>Monotonic Pointer Based Defense Mechanism</vt:lpstr>
      <vt:lpstr>Monotonic Pointer Based Defense Mechanism</vt:lpstr>
      <vt:lpstr>In-DRAM ECC and Aliasing Triple on DDR5</vt:lpstr>
      <vt:lpstr>Impact of Aliasing Triple on Monotonic Pointer Based Defense</vt:lpstr>
      <vt:lpstr>Impact of Aliasing Triple on Monotonic Pointer Based Defense</vt:lpstr>
      <vt:lpstr>Impact of Aliasing Triple on Monotonic Pointer Based Defense</vt:lpstr>
      <vt:lpstr>Impact of Aliasing Triple on Monotonic Pointer Based Defense</vt:lpstr>
      <vt:lpstr>Impact of Aliasing Triple on Monotonic Pointer Based Defense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형동 박</cp:lastModifiedBy>
  <cp:revision>110</cp:revision>
  <dcterms:created xsi:type="dcterms:W3CDTF">2024-01-20T13:16:05Z</dcterms:created>
  <dcterms:modified xsi:type="dcterms:W3CDTF">2024-07-22T09:20:06Z</dcterms:modified>
</cp:coreProperties>
</file>