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0" r:id="rId2"/>
    <p:sldId id="297" r:id="rId3"/>
    <p:sldId id="314" r:id="rId4"/>
    <p:sldId id="312" r:id="rId5"/>
    <p:sldId id="313" r:id="rId6"/>
    <p:sldId id="299" r:id="rId7"/>
    <p:sldId id="305" r:id="rId8"/>
    <p:sldId id="316" r:id="rId9"/>
    <p:sldId id="315" r:id="rId10"/>
    <p:sldId id="317" r:id="rId11"/>
    <p:sldId id="318" r:id="rId12"/>
    <p:sldId id="320" r:id="rId13"/>
    <p:sldId id="319" r:id="rId14"/>
    <p:sldId id="321" r:id="rId15"/>
    <p:sldId id="322" r:id="rId16"/>
    <p:sldId id="323" r:id="rId17"/>
    <p:sldId id="333" r:id="rId18"/>
    <p:sldId id="326" r:id="rId19"/>
    <p:sldId id="335" r:id="rId20"/>
    <p:sldId id="336" r:id="rId21"/>
    <p:sldId id="337" r:id="rId22"/>
    <p:sldId id="328" r:id="rId23"/>
    <p:sldId id="329" r:id="rId24"/>
    <p:sldId id="330" r:id="rId25"/>
    <p:sldId id="33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2440E-3F62-4136-8E58-2881151B322E}" v="257" dt="2024-07-30T04:52:5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035" autoAdjust="0"/>
  </p:normalViewPr>
  <p:slideViewPr>
    <p:cSldViewPr snapToGrid="0">
      <p:cViewPr varScale="1">
        <p:scale>
          <a:sx n="93" d="100"/>
          <a:sy n="93" d="100"/>
        </p:scale>
        <p:origin x="456" y="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50050CD-948B-4A67-B4CF-DA67707EA721}"/>
    <pc:docChg chg="undo custSel addSld delSld modSld sldOrd">
      <pc:chgData name="형동 박" userId="afe605ee33eb830c" providerId="LiveId" clId="{650050CD-948B-4A67-B4CF-DA67707EA721}" dt="2024-07-22T09:20:05.445" v="6336" actId="113"/>
      <pc:docMkLst>
        <pc:docMk/>
      </pc:docMkLst>
      <pc:sldChg chg="addSp delSp modSp mod">
        <pc:chgData name="형동 박" userId="afe605ee33eb830c" providerId="LiveId" clId="{650050CD-948B-4A67-B4CF-DA67707EA721}" dt="2024-07-19T08:02:41.504" v="3795" actId="14100"/>
        <pc:sldMkLst>
          <pc:docMk/>
          <pc:sldMk cId="3661066457" sldId="256"/>
        </pc:sldMkLst>
        <pc:spChg chg="mod">
          <ac:chgData name="형동 박" userId="afe605ee33eb830c" providerId="LiveId" clId="{650050CD-948B-4A67-B4CF-DA67707EA721}" dt="2024-07-18T01:21:38.954" v="187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650050CD-948B-4A67-B4CF-DA67707EA721}" dt="2024-07-19T08:02:37.539" v="3794" actId="121"/>
          <ac:spMkLst>
            <pc:docMk/>
            <pc:sldMk cId="3661066457" sldId="256"/>
            <ac:spMk id="4" creationId="{BF76F126-0A4F-46B8-9B2B-8C3F765120EB}"/>
          </ac:spMkLst>
        </pc:spChg>
        <pc:spChg chg="add del">
          <ac:chgData name="형동 박" userId="afe605ee33eb830c" providerId="LiveId" clId="{650050CD-948B-4A67-B4CF-DA67707EA721}" dt="2024-07-18T01:44:23.052" v="189" actId="22"/>
          <ac:spMkLst>
            <pc:docMk/>
            <pc:sldMk cId="3661066457" sldId="256"/>
            <ac:spMk id="6" creationId="{5D34D71A-75B9-DBE0-8F3A-EF0B6EFAD9A3}"/>
          </ac:spMkLst>
        </pc:spChg>
        <pc:spChg chg="mod">
          <ac:chgData name="형동 박" userId="afe605ee33eb830c" providerId="LiveId" clId="{650050CD-948B-4A67-B4CF-DA67707EA721}" dt="2024-07-19T08:02:41.504" v="3795" actId="14100"/>
          <ac:spMkLst>
            <pc:docMk/>
            <pc:sldMk cId="3661066457" sldId="256"/>
            <ac:spMk id="7" creationId="{DA5E8C29-A238-4DD7-B7C5-335AFB9E0EF2}"/>
          </ac:spMkLst>
        </pc:spChg>
        <pc:spChg chg="mod">
          <ac:chgData name="형동 박" userId="afe605ee33eb830c" providerId="LiveId" clId="{650050CD-948B-4A67-B4CF-DA67707EA721}" dt="2024-07-14T13:22:23.399" v="114" actId="1076"/>
          <ac:spMkLst>
            <pc:docMk/>
            <pc:sldMk cId="3661066457" sldId="256"/>
            <ac:spMk id="8" creationId="{C45586EF-81E0-4B12-8A46-641BCC367D02}"/>
          </ac:spMkLst>
        </pc:spChg>
        <pc:spChg chg="add del mod">
          <ac:chgData name="형동 박" userId="afe605ee33eb830c" providerId="LiveId" clId="{650050CD-948B-4A67-B4CF-DA67707EA721}" dt="2024-07-14T13:21:47.142" v="111" actId="478"/>
          <ac:spMkLst>
            <pc:docMk/>
            <pc:sldMk cId="3661066457" sldId="256"/>
            <ac:spMk id="9" creationId="{3E645159-EB38-1782-5848-7ED2126A0B42}"/>
          </ac:spMkLst>
        </pc:spChg>
        <pc:spChg chg="mod">
          <ac:chgData name="형동 박" userId="afe605ee33eb830c" providerId="LiveId" clId="{650050CD-948B-4A67-B4CF-DA67707EA721}" dt="2024-07-18T01:21:31.447" v="186" actId="1076"/>
          <ac:spMkLst>
            <pc:docMk/>
            <pc:sldMk cId="3661066457" sldId="256"/>
            <ac:spMk id="10" creationId="{F5500BC8-BD81-46C1-9DB9-8BCC851C5446}"/>
          </ac:spMkLst>
        </pc:spChg>
        <pc:picChg chg="add mod">
          <ac:chgData name="형동 박" userId="afe605ee33eb830c" providerId="LiveId" clId="{650050CD-948B-4A67-B4CF-DA67707EA721}" dt="2024-07-14T13:17:17.877" v="91" actId="1076"/>
          <ac:picMkLst>
            <pc:docMk/>
            <pc:sldMk cId="3661066457" sldId="256"/>
            <ac:picMk id="5" creationId="{05DAAF0E-31AF-33EB-F46F-9F8F870994D6}"/>
          </ac:picMkLst>
        </pc:picChg>
        <pc:picChg chg="del">
          <ac:chgData name="형동 박" userId="afe605ee33eb830c" providerId="LiveId" clId="{650050CD-948B-4A67-B4CF-DA67707EA721}" dt="2024-07-14T13:16:06.039" v="84" actId="478"/>
          <ac:picMkLst>
            <pc:docMk/>
            <pc:sldMk cId="3661066457" sldId="256"/>
            <ac:picMk id="6" creationId="{CA13F9BE-5F3C-4D5A-BFBB-DE9EB00A9DDD}"/>
          </ac:picMkLst>
        </pc:picChg>
      </pc:sldChg>
      <pc:sldChg chg="addSp delSp modSp del mod">
        <pc:chgData name="형동 박" userId="afe605ee33eb830c" providerId="LiveId" clId="{650050CD-948B-4A67-B4CF-DA67707EA721}" dt="2024-07-19T10:56:31.362" v="6154" actId="47"/>
        <pc:sldMkLst>
          <pc:docMk/>
          <pc:sldMk cId="905511219" sldId="267"/>
        </pc:sldMkLst>
        <pc:spChg chg="del">
          <ac:chgData name="형동 박" userId="afe605ee33eb830c" providerId="LiveId" clId="{650050CD-948B-4A67-B4CF-DA67707EA721}" dt="2024-07-14T12:49:17.755" v="79" actId="478"/>
          <ac:spMkLst>
            <pc:docMk/>
            <pc:sldMk cId="905511219" sldId="267"/>
            <ac:spMk id="2" creationId="{DB8D0831-165E-2526-2BDF-426852AAE043}"/>
          </ac:spMkLst>
        </pc:spChg>
        <pc:spChg chg="add del mod">
          <ac:chgData name="형동 박" userId="afe605ee33eb830c" providerId="LiveId" clId="{650050CD-948B-4A67-B4CF-DA67707EA721}" dt="2024-07-14T12:49:22.528" v="80" actId="478"/>
          <ac:spMkLst>
            <pc:docMk/>
            <pc:sldMk cId="905511219" sldId="267"/>
            <ac:spMk id="4" creationId="{E12AA668-E999-F491-9154-3D6101617632}"/>
          </ac:spMkLst>
        </pc:spChg>
      </pc:sldChg>
      <pc:sldChg chg="modSp del mod">
        <pc:chgData name="형동 박" userId="afe605ee33eb830c" providerId="LiveId" clId="{650050CD-948B-4A67-B4CF-DA67707EA721}" dt="2024-07-19T10:56:30.645" v="6153" actId="47"/>
        <pc:sldMkLst>
          <pc:docMk/>
          <pc:sldMk cId="2457500915" sldId="268"/>
        </pc:sldMkLst>
        <pc:spChg chg="mod">
          <ac:chgData name="형동 박" userId="afe605ee33eb830c" providerId="LiveId" clId="{650050CD-948B-4A67-B4CF-DA67707EA721}" dt="2024-07-16T08:33:16.320" v="138" actId="20577"/>
          <ac:spMkLst>
            <pc:docMk/>
            <pc:sldMk cId="2457500915" sldId="268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30.173" v="6152" actId="47"/>
        <pc:sldMkLst>
          <pc:docMk/>
          <pc:sldMk cId="3253903586" sldId="270"/>
        </pc:sldMkLst>
      </pc:sldChg>
      <pc:sldChg chg="del">
        <pc:chgData name="형동 박" userId="afe605ee33eb830c" providerId="LiveId" clId="{650050CD-948B-4A67-B4CF-DA67707EA721}" dt="2024-07-19T10:56:29.875" v="6151" actId="47"/>
        <pc:sldMkLst>
          <pc:docMk/>
          <pc:sldMk cId="3055146768" sldId="271"/>
        </pc:sldMkLst>
      </pc:sldChg>
      <pc:sldChg chg="del">
        <pc:chgData name="형동 박" userId="afe605ee33eb830c" providerId="LiveId" clId="{650050CD-948B-4A67-B4CF-DA67707EA721}" dt="2024-07-19T10:56:29.643" v="6150" actId="47"/>
        <pc:sldMkLst>
          <pc:docMk/>
          <pc:sldMk cId="4236567843" sldId="272"/>
        </pc:sldMkLst>
      </pc:sldChg>
      <pc:sldChg chg="del">
        <pc:chgData name="형동 박" userId="afe605ee33eb830c" providerId="LiveId" clId="{650050CD-948B-4A67-B4CF-DA67707EA721}" dt="2024-07-19T10:56:29.332" v="6149" actId="47"/>
        <pc:sldMkLst>
          <pc:docMk/>
          <pc:sldMk cId="3992478574" sldId="273"/>
        </pc:sldMkLst>
      </pc:sldChg>
      <pc:sldChg chg="add del ord">
        <pc:chgData name="형동 박" userId="afe605ee33eb830c" providerId="LiveId" clId="{650050CD-948B-4A67-B4CF-DA67707EA721}" dt="2024-07-18T05:55:32.780" v="1734" actId="47"/>
        <pc:sldMkLst>
          <pc:docMk/>
          <pc:sldMk cId="1908218503" sldId="274"/>
        </pc:sldMkLst>
      </pc:sldChg>
      <pc:sldChg chg="modSp del mod">
        <pc:chgData name="형동 박" userId="afe605ee33eb830c" providerId="LiveId" clId="{650050CD-948B-4A67-B4CF-DA67707EA721}" dt="2024-07-19T10:56:28.958" v="6148" actId="47"/>
        <pc:sldMkLst>
          <pc:docMk/>
          <pc:sldMk cId="3034685548" sldId="275"/>
        </pc:sldMkLst>
        <pc:spChg chg="mod">
          <ac:chgData name="형동 박" userId="afe605ee33eb830c" providerId="LiveId" clId="{650050CD-948B-4A67-B4CF-DA67707EA721}" dt="2024-07-19T08:03:18.264" v="3800" actId="1076"/>
          <ac:spMkLst>
            <pc:docMk/>
            <pc:sldMk cId="3034685548" sldId="275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8.591" v="6147" actId="47"/>
        <pc:sldMkLst>
          <pc:docMk/>
          <pc:sldMk cId="814602359" sldId="276"/>
        </pc:sldMkLst>
      </pc:sldChg>
      <pc:sldChg chg="del">
        <pc:chgData name="형동 박" userId="afe605ee33eb830c" providerId="LiveId" clId="{650050CD-948B-4A67-B4CF-DA67707EA721}" dt="2024-07-19T10:56:28.190" v="6146" actId="47"/>
        <pc:sldMkLst>
          <pc:docMk/>
          <pc:sldMk cId="2352965370" sldId="277"/>
        </pc:sldMkLst>
      </pc:sldChg>
      <pc:sldChg chg="del">
        <pc:chgData name="형동 박" userId="afe605ee33eb830c" providerId="LiveId" clId="{650050CD-948B-4A67-B4CF-DA67707EA721}" dt="2024-07-19T10:56:27.954" v="6145" actId="47"/>
        <pc:sldMkLst>
          <pc:docMk/>
          <pc:sldMk cId="1031821758" sldId="278"/>
        </pc:sldMkLst>
      </pc:sldChg>
      <pc:sldChg chg="modSp del mod">
        <pc:chgData name="형동 박" userId="afe605ee33eb830c" providerId="LiveId" clId="{650050CD-948B-4A67-B4CF-DA67707EA721}" dt="2024-07-19T10:56:27.797" v="6144" actId="47"/>
        <pc:sldMkLst>
          <pc:docMk/>
          <pc:sldMk cId="2195732697" sldId="279"/>
        </pc:sldMkLst>
        <pc:spChg chg="mod">
          <ac:chgData name="형동 박" userId="afe605ee33eb830c" providerId="LiveId" clId="{650050CD-948B-4A67-B4CF-DA67707EA721}" dt="2024-07-19T08:29:22.902" v="4758" actId="20577"/>
          <ac:spMkLst>
            <pc:docMk/>
            <pc:sldMk cId="2195732697" sldId="279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7.568" v="6143" actId="47"/>
        <pc:sldMkLst>
          <pc:docMk/>
          <pc:sldMk cId="1133428885" sldId="280"/>
        </pc:sldMkLst>
      </pc:sldChg>
      <pc:sldChg chg="del">
        <pc:chgData name="형동 박" userId="afe605ee33eb830c" providerId="LiveId" clId="{650050CD-948B-4A67-B4CF-DA67707EA721}" dt="2024-07-19T10:56:27.374" v="6142" actId="47"/>
        <pc:sldMkLst>
          <pc:docMk/>
          <pc:sldMk cId="2720549261" sldId="281"/>
        </pc:sldMkLst>
      </pc:sldChg>
      <pc:sldChg chg="del">
        <pc:chgData name="형동 박" userId="afe605ee33eb830c" providerId="LiveId" clId="{650050CD-948B-4A67-B4CF-DA67707EA721}" dt="2024-07-19T10:56:27.106" v="6141" actId="47"/>
        <pc:sldMkLst>
          <pc:docMk/>
          <pc:sldMk cId="3347535683" sldId="282"/>
        </pc:sldMkLst>
      </pc:sldChg>
      <pc:sldChg chg="del">
        <pc:chgData name="형동 박" userId="afe605ee33eb830c" providerId="LiveId" clId="{650050CD-948B-4A67-B4CF-DA67707EA721}" dt="2024-07-19T10:56:26.667" v="6140" actId="47"/>
        <pc:sldMkLst>
          <pc:docMk/>
          <pc:sldMk cId="3392626445" sldId="283"/>
        </pc:sldMkLst>
      </pc:sldChg>
      <pc:sldChg chg="addSp delSp modSp add mod">
        <pc:chgData name="형동 박" userId="afe605ee33eb830c" providerId="LiveId" clId="{650050CD-948B-4A67-B4CF-DA67707EA721}" dt="2024-07-19T07:55:55.072" v="3677" actId="1076"/>
        <pc:sldMkLst>
          <pc:docMk/>
          <pc:sldMk cId="3403080816" sldId="284"/>
        </pc:sldMkLst>
        <pc:spChg chg="add mod">
          <ac:chgData name="형동 박" userId="afe605ee33eb830c" providerId="LiveId" clId="{650050CD-948B-4A67-B4CF-DA67707EA721}" dt="2024-07-18T02:01:08.759" v="805" actId="1076"/>
          <ac:spMkLst>
            <pc:docMk/>
            <pc:sldMk cId="3403080816" sldId="284"/>
            <ac:spMk id="2" creationId="{FED24EFB-AC4B-1A1C-F49C-6C17A1FCAE7F}"/>
          </ac:spMkLst>
        </pc:spChg>
        <pc:spChg chg="mod">
          <ac:chgData name="형동 박" userId="afe605ee33eb830c" providerId="LiveId" clId="{650050CD-948B-4A67-B4CF-DA67707EA721}" dt="2024-07-19T07:55:55.072" v="3677" actId="1076"/>
          <ac:spMkLst>
            <pc:docMk/>
            <pc:sldMk cId="3403080816" sldId="28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1:44:27.481" v="191" actId="478"/>
          <ac:picMkLst>
            <pc:docMk/>
            <pc:sldMk cId="3403080816" sldId="284"/>
            <ac:picMk id="1026" creationId="{CAA53765-9A89-B26C-BC8B-515E331A0027}"/>
          </ac:picMkLst>
        </pc:picChg>
        <pc:picChg chg="del">
          <ac:chgData name="형동 박" userId="afe605ee33eb830c" providerId="LiveId" clId="{650050CD-948B-4A67-B4CF-DA67707EA721}" dt="2024-07-18T01:44:28.128" v="192" actId="478"/>
          <ac:picMkLst>
            <pc:docMk/>
            <pc:sldMk cId="3403080816" sldId="284"/>
            <ac:picMk id="1028" creationId="{5BB79235-F995-24C7-BF7B-24C3DC8576C7}"/>
          </ac:picMkLst>
        </pc:picChg>
      </pc:sldChg>
      <pc:sldChg chg="addSp delSp modSp add del mod ord">
        <pc:chgData name="형동 박" userId="afe605ee33eb830c" providerId="LiveId" clId="{650050CD-948B-4A67-B4CF-DA67707EA721}" dt="2024-07-18T05:50:27.701" v="1675" actId="47"/>
        <pc:sldMkLst>
          <pc:docMk/>
          <pc:sldMk cId="2059515763" sldId="285"/>
        </pc:sldMkLst>
        <pc:spChg chg="mod">
          <ac:chgData name="형동 박" userId="afe605ee33eb830c" providerId="LiveId" clId="{650050CD-948B-4A67-B4CF-DA67707EA721}" dt="2024-07-18T05:42:45.973" v="1542" actId="20577"/>
          <ac:spMkLst>
            <pc:docMk/>
            <pc:sldMk cId="2059515763" sldId="28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49:54.469" v="1668"/>
          <ac:spMkLst>
            <pc:docMk/>
            <pc:sldMk cId="2059515763" sldId="285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14:18.892" v="818" actId="478"/>
          <ac:picMkLst>
            <pc:docMk/>
            <pc:sldMk cId="2059515763" sldId="285"/>
            <ac:picMk id="4" creationId="{605C2388-95AF-F716-6009-494A019C835C}"/>
          </ac:picMkLst>
        </pc:picChg>
        <pc:picChg chg="add del mod">
          <ac:chgData name="형동 박" userId="afe605ee33eb830c" providerId="LiveId" clId="{650050CD-948B-4A67-B4CF-DA67707EA721}" dt="2024-07-18T05:43:29.002" v="1549" actId="478"/>
          <ac:picMkLst>
            <pc:docMk/>
            <pc:sldMk cId="2059515763" sldId="285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43:40.056" v="1553" actId="1076"/>
          <ac:picMkLst>
            <pc:docMk/>
            <pc:sldMk cId="2059515763" sldId="285"/>
            <ac:picMk id="6" creationId="{CD7BFACC-22FD-DA0C-E17D-11CD4CD0CAD0}"/>
          </ac:picMkLst>
        </pc:picChg>
      </pc:sldChg>
      <pc:sldChg chg="addSp delSp modSp add mod ord">
        <pc:chgData name="형동 박" userId="afe605ee33eb830c" providerId="LiveId" clId="{650050CD-948B-4A67-B4CF-DA67707EA721}" dt="2024-07-19T08:01:59.629" v="3765" actId="20577"/>
        <pc:sldMkLst>
          <pc:docMk/>
          <pc:sldMk cId="3367608173" sldId="286"/>
        </pc:sldMkLst>
        <pc:spChg chg="mod">
          <ac:chgData name="형동 박" userId="afe605ee33eb830c" providerId="LiveId" clId="{650050CD-948B-4A67-B4CF-DA67707EA721}" dt="2024-07-18T05:57:56.788" v="1868" actId="20577"/>
          <ac:spMkLst>
            <pc:docMk/>
            <pc:sldMk cId="3367608173" sldId="286"/>
            <ac:spMk id="2" creationId="{DB8D0831-165E-2526-2BDF-426852AAE043}"/>
          </ac:spMkLst>
        </pc:spChg>
        <pc:spChg chg="add mod">
          <ac:chgData name="형동 박" userId="afe605ee33eb830c" providerId="LiveId" clId="{650050CD-948B-4A67-B4CF-DA67707EA721}" dt="2024-07-19T08:01:59.629" v="3765" actId="20577"/>
          <ac:spMkLst>
            <pc:docMk/>
            <pc:sldMk cId="3367608173" sldId="286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5.897" v="2395" actId="20577"/>
          <ac:spMkLst>
            <pc:docMk/>
            <pc:sldMk cId="3367608173" sldId="286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55:56.166" v="1736" actId="478"/>
          <ac:picMkLst>
            <pc:docMk/>
            <pc:sldMk cId="3367608173" sldId="286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56:18.328" v="1741" actId="1076"/>
          <ac:picMkLst>
            <pc:docMk/>
            <pc:sldMk cId="3367608173" sldId="286"/>
            <ac:picMk id="6" creationId="{3BDA3819-A403-8E7E-E8D4-0F05D92AB707}"/>
          </ac:picMkLst>
        </pc:picChg>
      </pc:sldChg>
      <pc:sldChg chg="addSp delSp modSp add mod">
        <pc:chgData name="형동 박" userId="afe605ee33eb830c" providerId="LiveId" clId="{650050CD-948B-4A67-B4CF-DA67707EA721}" dt="2024-07-18T06:01:50.360" v="2392" actId="20577"/>
        <pc:sldMkLst>
          <pc:docMk/>
          <pc:sldMk cId="468354762" sldId="287"/>
        </pc:sldMkLst>
        <pc:spChg chg="mod">
          <ac:chgData name="형동 박" userId="afe605ee33eb830c" providerId="LiveId" clId="{650050CD-948B-4A67-B4CF-DA67707EA721}" dt="2024-07-18T05:55:25.119" v="1730" actId="20577"/>
          <ac:spMkLst>
            <pc:docMk/>
            <pc:sldMk cId="468354762" sldId="287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52:10.365" v="1700" actId="20577"/>
          <ac:spMkLst>
            <pc:docMk/>
            <pc:sldMk cId="468354762" sldId="287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0.360" v="2392" actId="20577"/>
          <ac:spMkLst>
            <pc:docMk/>
            <pc:sldMk cId="468354762" sldId="287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5:50:17.787" v="1673" actId="1076"/>
          <ac:picMkLst>
            <pc:docMk/>
            <pc:sldMk cId="468354762" sldId="287"/>
            <ac:picMk id="4" creationId="{4A39FC86-C077-2BAF-BC8C-99711B528689}"/>
          </ac:picMkLst>
        </pc:picChg>
        <pc:picChg chg="del">
          <ac:chgData name="형동 박" userId="afe605ee33eb830c" providerId="LiveId" clId="{650050CD-948B-4A67-B4CF-DA67707EA721}" dt="2024-07-18T05:50:10.415" v="1671" actId="478"/>
          <ac:picMkLst>
            <pc:docMk/>
            <pc:sldMk cId="468354762" sldId="287"/>
            <ac:picMk id="5" creationId="{CEE7BA51-B7E2-8F54-85F4-27898CF4E4E6}"/>
          </ac:picMkLst>
        </pc:picChg>
      </pc:sldChg>
      <pc:sldChg chg="add del ord">
        <pc:chgData name="형동 박" userId="afe605ee33eb830c" providerId="LiveId" clId="{650050CD-948B-4A67-B4CF-DA67707EA721}" dt="2024-07-18T05:55:16.728" v="1726"/>
        <pc:sldMkLst>
          <pc:docMk/>
          <pc:sldMk cId="2918432738" sldId="288"/>
        </pc:sldMkLst>
      </pc:sldChg>
      <pc:sldChg chg="modSp add mod ord">
        <pc:chgData name="형동 박" userId="afe605ee33eb830c" providerId="LiveId" clId="{650050CD-948B-4A67-B4CF-DA67707EA721}" dt="2024-07-19T08:02:06.069" v="3766" actId="20577"/>
        <pc:sldMkLst>
          <pc:docMk/>
          <pc:sldMk cId="3002899274" sldId="288"/>
        </pc:sldMkLst>
        <pc:spChg chg="mod">
          <ac:chgData name="형동 박" userId="afe605ee33eb830c" providerId="LiveId" clId="{650050CD-948B-4A67-B4CF-DA67707EA721}" dt="2024-07-19T08:02:06.069" v="3766" actId="20577"/>
          <ac:spMkLst>
            <pc:docMk/>
            <pc:sldMk cId="3002899274" sldId="288"/>
            <ac:spMk id="3" creationId="{DA7BD8C4-CF15-BC2D-921E-B56BD45B7E9E}"/>
          </ac:spMkLst>
        </pc:spChg>
      </pc:sldChg>
      <pc:sldChg chg="new del">
        <pc:chgData name="형동 박" userId="afe605ee33eb830c" providerId="LiveId" clId="{650050CD-948B-4A67-B4CF-DA67707EA721}" dt="2024-07-18T05:55:12.853" v="1724" actId="680"/>
        <pc:sldMkLst>
          <pc:docMk/>
          <pc:sldMk cId="1077944232" sldId="289"/>
        </pc:sldMkLst>
      </pc:sldChg>
      <pc:sldChg chg="new del">
        <pc:chgData name="형동 박" userId="afe605ee33eb830c" providerId="LiveId" clId="{650050CD-948B-4A67-B4CF-DA67707EA721}" dt="2024-07-19T10:56:33.537" v="6155" actId="47"/>
        <pc:sldMkLst>
          <pc:docMk/>
          <pc:sldMk cId="2184626708" sldId="289"/>
        </pc:sldMkLst>
      </pc:sldChg>
      <pc:sldChg chg="addSp delSp modSp add del mod">
        <pc:chgData name="형동 박" userId="afe605ee33eb830c" providerId="LiveId" clId="{650050CD-948B-4A67-B4CF-DA67707EA721}" dt="2024-07-18T10:11:16.375" v="2823" actId="47"/>
        <pc:sldMkLst>
          <pc:docMk/>
          <pc:sldMk cId="2534943088" sldId="290"/>
        </pc:sldMkLst>
        <pc:spChg chg="mod">
          <ac:chgData name="형동 박" userId="afe605ee33eb830c" providerId="LiveId" clId="{650050CD-948B-4A67-B4CF-DA67707EA721}" dt="2024-07-18T08:26:15.783" v="2399"/>
          <ac:spMkLst>
            <pc:docMk/>
            <pc:sldMk cId="2534943088" sldId="290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9:16:06.249" v="2781"/>
          <ac:spMkLst>
            <pc:docMk/>
            <pc:sldMk cId="2534943088" sldId="290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8:27:03.057" v="2403" actId="1076"/>
          <ac:picMkLst>
            <pc:docMk/>
            <pc:sldMk cId="2534943088" sldId="290"/>
            <ac:picMk id="4" creationId="{F087C3A7-0A72-35B1-BDA0-EFACDB1D6255}"/>
          </ac:picMkLst>
        </pc:picChg>
        <pc:picChg chg="del">
          <ac:chgData name="형동 박" userId="afe605ee33eb830c" providerId="LiveId" clId="{650050CD-948B-4A67-B4CF-DA67707EA721}" dt="2024-07-18T08:26:23.568" v="2400" actId="478"/>
          <ac:picMkLst>
            <pc:docMk/>
            <pc:sldMk cId="2534943088" sldId="290"/>
            <ac:picMk id="6" creationId="{3BDA3819-A403-8E7E-E8D4-0F05D92AB707}"/>
          </ac:picMkLst>
        </pc:picChg>
      </pc:sldChg>
      <pc:sldChg chg="modSp add mod ord">
        <pc:chgData name="형동 박" userId="afe605ee33eb830c" providerId="LiveId" clId="{650050CD-948B-4A67-B4CF-DA67707EA721}" dt="2024-07-19T09:11:40.990" v="5596" actId="20577"/>
        <pc:sldMkLst>
          <pc:docMk/>
          <pc:sldMk cId="1098151761" sldId="291"/>
        </pc:sldMkLst>
        <pc:spChg chg="mod">
          <ac:chgData name="형동 박" userId="afe605ee33eb830c" providerId="LiveId" clId="{650050CD-948B-4A67-B4CF-DA67707EA721}" dt="2024-07-19T07:58:59.618" v="3684"/>
          <ac:spMkLst>
            <pc:docMk/>
            <pc:sldMk cId="1098151761" sldId="291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54.148" v="3764" actId="20577"/>
          <ac:spMkLst>
            <pc:docMk/>
            <pc:sldMk cId="1098151761" sldId="291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9:11:40.990" v="5596" actId="20577"/>
          <ac:spMkLst>
            <pc:docMk/>
            <pc:sldMk cId="1098151761" sldId="291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8:01:49.796" v="3763" actId="20577"/>
        <pc:sldMkLst>
          <pc:docMk/>
          <pc:sldMk cId="521843943" sldId="292"/>
        </pc:sldMkLst>
        <pc:spChg chg="mod">
          <ac:chgData name="형동 박" userId="afe605ee33eb830c" providerId="LiveId" clId="{650050CD-948B-4A67-B4CF-DA67707EA721}" dt="2024-07-19T07:59:08.850" v="3685"/>
          <ac:spMkLst>
            <pc:docMk/>
            <pc:sldMk cId="521843943" sldId="292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9.796" v="3763" actId="20577"/>
          <ac:spMkLst>
            <pc:docMk/>
            <pc:sldMk cId="521843943" sldId="292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10:18:07.039" v="3374"/>
          <ac:spMkLst>
            <pc:docMk/>
            <pc:sldMk cId="521843943" sldId="292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10:22:52.271" v="3375" actId="478"/>
          <ac:picMkLst>
            <pc:docMk/>
            <pc:sldMk cId="521843943" sldId="292"/>
            <ac:picMk id="4" creationId="{F087C3A7-0A72-35B1-BDA0-EFACDB1D6255}"/>
          </ac:picMkLst>
        </pc:picChg>
        <pc:picChg chg="add mod">
          <ac:chgData name="형동 박" userId="afe605ee33eb830c" providerId="LiveId" clId="{650050CD-948B-4A67-B4CF-DA67707EA721}" dt="2024-07-18T10:23:01.982" v="3381" actId="1076"/>
          <ac:picMkLst>
            <pc:docMk/>
            <pc:sldMk cId="521843943" sldId="292"/>
            <ac:picMk id="5" creationId="{9F551FE5-E22B-777E-D1E6-20273F13E909}"/>
          </ac:picMkLst>
        </pc:picChg>
      </pc:sldChg>
      <pc:sldChg chg="addSp delSp modSp add mod">
        <pc:chgData name="형동 박" userId="afe605ee33eb830c" providerId="LiveId" clId="{650050CD-948B-4A67-B4CF-DA67707EA721}" dt="2024-07-19T08:01:44.156" v="3762" actId="20577"/>
        <pc:sldMkLst>
          <pc:docMk/>
          <pc:sldMk cId="3909647724" sldId="293"/>
        </pc:sldMkLst>
        <pc:spChg chg="mod">
          <ac:chgData name="형동 박" userId="afe605ee33eb830c" providerId="LiveId" clId="{650050CD-948B-4A67-B4CF-DA67707EA721}" dt="2024-07-19T07:59:12.720" v="3686"/>
          <ac:spMkLst>
            <pc:docMk/>
            <pc:sldMk cId="3909647724" sldId="293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4.156" v="3762" actId="20577"/>
          <ac:spMkLst>
            <pc:docMk/>
            <pc:sldMk cId="3909647724" sldId="293"/>
            <ac:spMk id="3" creationId="{DA7BD8C4-CF15-BC2D-921E-B56BD45B7E9E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7" creationId="{2A6960C6-B08C-E86D-0A98-85C09708083A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9" creationId="{4D77B82D-BCFF-A397-B630-FDCB9E6D3191}"/>
          </ac:spMkLst>
        </pc:spChg>
        <pc:spChg chg="mod">
          <ac:chgData name="형동 박" userId="afe605ee33eb830c" providerId="LiveId" clId="{650050CD-948B-4A67-B4CF-DA67707EA721}" dt="2024-07-18T11:04:37.300" v="3431" actId="20577"/>
          <ac:spMkLst>
            <pc:docMk/>
            <pc:sldMk cId="3909647724" sldId="293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11:10:03.752" v="3432" actId="12789"/>
          <ac:picMkLst>
            <pc:docMk/>
            <pc:sldMk cId="3909647724" sldId="293"/>
            <ac:picMk id="4" creationId="{90BC8F0F-8BE5-9D73-8EA7-3D45ED5DEFC2}"/>
          </ac:picMkLst>
        </pc:picChg>
        <pc:picChg chg="del">
          <ac:chgData name="형동 박" userId="afe605ee33eb830c" providerId="LiveId" clId="{650050CD-948B-4A67-B4CF-DA67707EA721}" dt="2024-07-18T11:02:40.430" v="3383" actId="478"/>
          <ac:picMkLst>
            <pc:docMk/>
            <pc:sldMk cId="3909647724" sldId="293"/>
            <ac:picMk id="5" creationId="{9F551FE5-E22B-777E-D1E6-20273F13E909}"/>
          </ac:picMkLst>
        </pc:picChg>
        <pc:picChg chg="add mod">
          <ac:chgData name="형동 박" userId="afe605ee33eb830c" providerId="LiveId" clId="{650050CD-948B-4A67-B4CF-DA67707EA721}" dt="2024-07-18T11:10:06.864" v="3433" actId="408"/>
          <ac:picMkLst>
            <pc:docMk/>
            <pc:sldMk cId="3909647724" sldId="293"/>
            <ac:picMk id="6" creationId="{48361996-7E90-92C9-9468-D3DD71FFCF4A}"/>
          </ac:picMkLst>
        </pc:picChg>
        <pc:picChg chg="add mod">
          <ac:chgData name="형동 박" userId="afe605ee33eb830c" providerId="LiveId" clId="{650050CD-948B-4A67-B4CF-DA67707EA721}" dt="2024-07-18T11:10:11.221" v="3434" actId="1076"/>
          <ac:picMkLst>
            <pc:docMk/>
            <pc:sldMk cId="3909647724" sldId="293"/>
            <ac:picMk id="8" creationId="{7326F3D6-8BB0-64E6-AD5F-17675E8B7CE3}"/>
          </ac:picMkLst>
        </pc:picChg>
      </pc:sldChg>
      <pc:sldChg chg="addSp delSp modSp add mod">
        <pc:chgData name="형동 박" userId="afe605ee33eb830c" providerId="LiveId" clId="{650050CD-948B-4A67-B4CF-DA67707EA721}" dt="2024-07-19T08:01:39.202" v="3761" actId="20577"/>
        <pc:sldMkLst>
          <pc:docMk/>
          <pc:sldMk cId="2299566420" sldId="294"/>
        </pc:sldMkLst>
        <pc:spChg chg="mod">
          <ac:chgData name="형동 박" userId="afe605ee33eb830c" providerId="LiveId" clId="{650050CD-948B-4A67-B4CF-DA67707EA721}" dt="2024-07-19T07:59:15.873" v="3687"/>
          <ac:spMkLst>
            <pc:docMk/>
            <pc:sldMk cId="2299566420" sldId="29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9.202" v="3761" actId="20577"/>
          <ac:spMkLst>
            <pc:docMk/>
            <pc:sldMk cId="2299566420" sldId="294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7:58:28.597" v="3679" actId="1076"/>
          <ac:spMkLst>
            <pc:docMk/>
            <pc:sldMk cId="2299566420" sldId="294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8T11:25:48.384" v="3483" actId="1076"/>
          <ac:spMkLst>
            <pc:docMk/>
            <pc:sldMk cId="2299566420" sldId="294"/>
            <ac:spMk id="15" creationId="{E84C9779-A3AB-D011-C6CF-8003CA57CAED}"/>
          </ac:spMkLst>
        </pc:spChg>
        <pc:spChg chg="add mod">
          <ac:chgData name="형동 박" userId="afe605ee33eb830c" providerId="LiveId" clId="{650050CD-948B-4A67-B4CF-DA67707EA721}" dt="2024-07-18T11:26:00.489" v="3485" actId="1076"/>
          <ac:spMkLst>
            <pc:docMk/>
            <pc:sldMk cId="2299566420" sldId="294"/>
            <ac:spMk id="17" creationId="{2182D4E3-B9BE-C970-0562-D0ECCED17435}"/>
          </ac:spMkLst>
        </pc:spChg>
        <pc:picChg chg="del">
          <ac:chgData name="형동 박" userId="afe605ee33eb830c" providerId="LiveId" clId="{650050CD-948B-4A67-B4CF-DA67707EA721}" dt="2024-07-18T11:19:47.067" v="3436" actId="478"/>
          <ac:picMkLst>
            <pc:docMk/>
            <pc:sldMk cId="2299566420" sldId="294"/>
            <ac:picMk id="4" creationId="{90BC8F0F-8BE5-9D73-8EA7-3D45ED5DEFC2}"/>
          </ac:picMkLst>
        </pc:picChg>
        <pc:picChg chg="add mod">
          <ac:chgData name="형동 박" userId="afe605ee33eb830c" providerId="LiveId" clId="{650050CD-948B-4A67-B4CF-DA67707EA721}" dt="2024-07-18T11:19:51.531" v="3438" actId="1076"/>
          <ac:picMkLst>
            <pc:docMk/>
            <pc:sldMk cId="2299566420" sldId="294"/>
            <ac:picMk id="5" creationId="{965B3721-4ECA-3CCA-109E-665E24E25462}"/>
          </ac:picMkLst>
        </pc:picChg>
        <pc:picChg chg="del">
          <ac:chgData name="형동 박" userId="afe605ee33eb830c" providerId="LiveId" clId="{650050CD-948B-4A67-B4CF-DA67707EA721}" dt="2024-07-18T11:19:52.771" v="3439" actId="478"/>
          <ac:picMkLst>
            <pc:docMk/>
            <pc:sldMk cId="2299566420" sldId="294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8T11:19:53.635" v="3440" actId="478"/>
          <ac:picMkLst>
            <pc:docMk/>
            <pc:sldMk cId="2299566420" sldId="294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8T11:20:08.190" v="3443" actId="1076"/>
          <ac:picMkLst>
            <pc:docMk/>
            <pc:sldMk cId="2299566420" sldId="294"/>
            <ac:picMk id="10" creationId="{C1CC4CAB-2FF4-3C4C-93F0-82E3F6D7E8B2}"/>
          </ac:picMkLst>
        </pc:picChg>
        <pc:picChg chg="add mod">
          <ac:chgData name="형동 박" userId="afe605ee33eb830c" providerId="LiveId" clId="{650050CD-948B-4A67-B4CF-DA67707EA721}" dt="2024-07-18T11:20:23.677" v="3446" actId="14100"/>
          <ac:picMkLst>
            <pc:docMk/>
            <pc:sldMk cId="2299566420" sldId="294"/>
            <ac:picMk id="12" creationId="{B2F1993D-03FE-9A89-9467-2B38E369E062}"/>
          </ac:picMkLst>
        </pc:picChg>
        <pc:cxnChg chg="add mod">
          <ac:chgData name="형동 박" userId="afe605ee33eb830c" providerId="LiveId" clId="{650050CD-948B-4A67-B4CF-DA67707EA721}" dt="2024-07-18T11:26:21.258" v="3489" actId="1076"/>
          <ac:cxnSpMkLst>
            <pc:docMk/>
            <pc:sldMk cId="2299566420" sldId="294"/>
            <ac:cxnSpMk id="14" creationId="{C4847722-2C18-4FED-1BE8-4FBC26C5C605}"/>
          </ac:cxnSpMkLst>
        </pc:cxnChg>
        <pc:cxnChg chg="add mod">
          <ac:chgData name="형동 박" userId="afe605ee33eb830c" providerId="LiveId" clId="{650050CD-948B-4A67-B4CF-DA67707EA721}" dt="2024-07-18T11:26:23.785" v="3490" actId="1076"/>
          <ac:cxnSpMkLst>
            <pc:docMk/>
            <pc:sldMk cId="2299566420" sldId="294"/>
            <ac:cxnSpMk id="16" creationId="{91DEA348-750C-FF6A-7D1B-643B11827114}"/>
          </ac:cxnSpMkLst>
        </pc:cxnChg>
        <pc:cxnChg chg="add del mod">
          <ac:chgData name="형동 박" userId="afe605ee33eb830c" providerId="LiveId" clId="{650050CD-948B-4A67-B4CF-DA67707EA721}" dt="2024-07-18T11:26:09.206" v="3488" actId="478"/>
          <ac:cxnSpMkLst>
            <pc:docMk/>
            <pc:sldMk cId="2299566420" sldId="294"/>
            <ac:cxnSpMk id="18" creationId="{6489B5E8-0099-1630-9613-E6CA933EDA42}"/>
          </ac:cxnSpMkLst>
        </pc:cxnChg>
      </pc:sldChg>
      <pc:sldChg chg="addSp delSp modSp add mod">
        <pc:chgData name="형동 박" userId="afe605ee33eb830c" providerId="LiveId" clId="{650050CD-948B-4A67-B4CF-DA67707EA721}" dt="2024-07-19T09:06:18.241" v="5359" actId="1076"/>
        <pc:sldMkLst>
          <pc:docMk/>
          <pc:sldMk cId="3694002780" sldId="295"/>
        </pc:sldMkLst>
        <pc:spChg chg="mod">
          <ac:chgData name="형동 박" userId="afe605ee33eb830c" providerId="LiveId" clId="{650050CD-948B-4A67-B4CF-DA67707EA721}" dt="2024-07-19T07:59:42.479" v="3691"/>
          <ac:spMkLst>
            <pc:docMk/>
            <pc:sldMk cId="3694002780" sldId="29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2.210" v="3760"/>
          <ac:spMkLst>
            <pc:docMk/>
            <pc:sldMk cId="3694002780" sldId="295"/>
            <ac:spMk id="3" creationId="{DA7BD8C4-CF15-BC2D-921E-B56BD45B7E9E}"/>
          </ac:spMkLst>
        </pc:spChg>
        <pc:spChg chg="del">
          <ac:chgData name="형동 박" userId="afe605ee33eb830c" providerId="LiveId" clId="{650050CD-948B-4A67-B4CF-DA67707EA721}" dt="2024-07-19T08:00:05.759" v="3693" actId="478"/>
          <ac:spMkLst>
            <pc:docMk/>
            <pc:sldMk cId="3694002780" sldId="295"/>
            <ac:spMk id="7" creationId="{2A6960C6-B08C-E86D-0A98-85C09708083A}"/>
          </ac:spMkLst>
        </pc:spChg>
        <pc:spChg chg="del">
          <ac:chgData name="형동 박" userId="afe605ee33eb830c" providerId="LiveId" clId="{650050CD-948B-4A67-B4CF-DA67707EA721}" dt="2024-07-19T08:00:07.019" v="3696" actId="478"/>
          <ac:spMkLst>
            <pc:docMk/>
            <pc:sldMk cId="3694002780" sldId="295"/>
            <ac:spMk id="9" creationId="{4D77B82D-BCFF-A397-B630-FDCB9E6D3191}"/>
          </ac:spMkLst>
        </pc:spChg>
        <pc:spChg chg="add del mod">
          <ac:chgData name="형동 박" userId="afe605ee33eb830c" providerId="LiveId" clId="{650050CD-948B-4A67-B4CF-DA67707EA721}" dt="2024-07-19T08:16:14.421" v="4337"/>
          <ac:spMkLst>
            <pc:docMk/>
            <pc:sldMk cId="3694002780" sldId="295"/>
            <ac:spMk id="10" creationId="{D08E3593-7705-9F8C-E7A9-2213F57B8E43}"/>
          </ac:spMkLst>
        </pc:spChg>
        <pc:spChg chg="add del mod">
          <ac:chgData name="형동 박" userId="afe605ee33eb830c" providerId="LiveId" clId="{650050CD-948B-4A67-B4CF-DA67707EA721}" dt="2024-07-19T08:15:34.297" v="4332" actId="948"/>
          <ac:spMkLst>
            <pc:docMk/>
            <pc:sldMk cId="3694002780" sldId="295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2" creationId="{16F98246-9441-A73D-3C2D-943F0D0226C8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3" creationId="{9A208541-F58F-D363-F583-BA1B2086D840}"/>
          </ac:spMkLst>
        </pc:spChg>
        <pc:spChg chg="add del mod">
          <ac:chgData name="형동 박" userId="afe605ee33eb830c" providerId="LiveId" clId="{650050CD-948B-4A67-B4CF-DA67707EA721}" dt="2024-07-19T08:16:17.957" v="4342"/>
          <ac:spMkLst>
            <pc:docMk/>
            <pc:sldMk cId="3694002780" sldId="295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8" creationId="{BAA2A7AB-D3AA-AE1D-D0A4-18571F15112B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9" creationId="{E59E59D7-5D32-759B-71FF-C41A595916E6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0" creationId="{6C9439E0-5BF5-472F-C019-38C662724D32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1" creationId="{B30D8395-0B5B-0E40-2BCC-E85295801D54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2" creationId="{A5BB54D0-6962-A5D6-7C97-01E2DAD65938}"/>
          </ac:spMkLst>
        </pc:spChg>
        <pc:grpChg chg="add mod">
          <ac:chgData name="형동 박" userId="afe605ee33eb830c" providerId="LiveId" clId="{650050CD-948B-4A67-B4CF-DA67707EA721}" dt="2024-07-19T09:06:18.241" v="5359" actId="1076"/>
          <ac:grpSpMkLst>
            <pc:docMk/>
            <pc:sldMk cId="3694002780" sldId="295"/>
            <ac:grpSpMk id="17" creationId="{0E3EF64C-8737-9FE6-DC0B-61EA41AFF21F}"/>
          </ac:grpSpMkLst>
        </pc:grpChg>
        <pc:grpChg chg="add mod">
          <ac:chgData name="형동 박" userId="afe605ee33eb830c" providerId="LiveId" clId="{650050CD-948B-4A67-B4CF-DA67707EA721}" dt="2024-07-19T09:06:16.644" v="5358" actId="1076"/>
          <ac:grpSpMkLst>
            <pc:docMk/>
            <pc:sldMk cId="3694002780" sldId="295"/>
            <ac:grpSpMk id="23" creationId="{862FD0E4-7076-B2A4-D696-B5A415DB3A4B}"/>
          </ac:grpSpMkLst>
        </pc:grpChg>
        <pc:picChg chg="del">
          <ac:chgData name="형동 박" userId="afe605ee33eb830c" providerId="LiveId" clId="{650050CD-948B-4A67-B4CF-DA67707EA721}" dt="2024-07-19T08:00:05.095" v="3692" actId="478"/>
          <ac:picMkLst>
            <pc:docMk/>
            <pc:sldMk cId="3694002780" sldId="295"/>
            <ac:picMk id="4" creationId="{90BC8F0F-8BE5-9D73-8EA7-3D45ED5DEFC2}"/>
          </ac:picMkLst>
        </pc:picChg>
        <pc:picChg chg="add mod ord">
          <ac:chgData name="형동 박" userId="afe605ee33eb830c" providerId="LiveId" clId="{650050CD-948B-4A67-B4CF-DA67707EA721}" dt="2024-07-19T09:04:50.077" v="5333" actId="164"/>
          <ac:picMkLst>
            <pc:docMk/>
            <pc:sldMk cId="3694002780" sldId="295"/>
            <ac:picMk id="5" creationId="{4322B646-8444-331F-191B-C1C15B967FD4}"/>
          </ac:picMkLst>
        </pc:picChg>
        <pc:picChg chg="del">
          <ac:chgData name="형동 박" userId="afe605ee33eb830c" providerId="LiveId" clId="{650050CD-948B-4A67-B4CF-DA67707EA721}" dt="2024-07-19T08:00:06.079" v="3694" actId="478"/>
          <ac:picMkLst>
            <pc:docMk/>
            <pc:sldMk cId="3694002780" sldId="295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9T08:00:06.506" v="3695" actId="478"/>
          <ac:picMkLst>
            <pc:docMk/>
            <pc:sldMk cId="3694002780" sldId="295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9T09:06:05.868" v="5353" actId="164"/>
          <ac:picMkLst>
            <pc:docMk/>
            <pc:sldMk cId="3694002780" sldId="295"/>
            <ac:picMk id="16" creationId="{068EA97A-A5B3-A239-394A-A4C78879D505}"/>
          </ac:picMkLst>
        </pc:picChg>
        <pc:cxnChg chg="add del mod">
          <ac:chgData name="형동 박" userId="afe605ee33eb830c" providerId="LiveId" clId="{650050CD-948B-4A67-B4CF-DA67707EA721}" dt="2024-07-19T08:16:14.420" v="4335" actId="478"/>
          <ac:cxnSpMkLst>
            <pc:docMk/>
            <pc:sldMk cId="3694002780" sldId="295"/>
            <ac:cxnSpMk id="15" creationId="{73B930DD-1AF6-255C-4A66-41BD7CDB3174}"/>
          </ac:cxnSpMkLst>
        </pc:cxnChg>
      </pc:sldChg>
      <pc:sldChg chg="add del">
        <pc:chgData name="형동 박" userId="afe605ee33eb830c" providerId="LiveId" clId="{650050CD-948B-4A67-B4CF-DA67707EA721}" dt="2024-07-19T08:14:10.932" v="4252" actId="47"/>
        <pc:sldMkLst>
          <pc:docMk/>
          <pc:sldMk cId="853312645" sldId="296"/>
        </pc:sldMkLst>
      </pc:sldChg>
      <pc:sldChg chg="modSp add mod">
        <pc:chgData name="형동 박" userId="afe605ee33eb830c" providerId="LiveId" clId="{650050CD-948B-4A67-B4CF-DA67707EA721}" dt="2024-07-19T08:15:23.707" v="4330" actId="948"/>
        <pc:sldMkLst>
          <pc:docMk/>
          <pc:sldMk cId="3639189480" sldId="296"/>
        </pc:sldMkLst>
        <pc:spChg chg="mod">
          <ac:chgData name="형동 박" userId="afe605ee33eb830c" providerId="LiveId" clId="{650050CD-948B-4A67-B4CF-DA67707EA721}" dt="2024-07-19T08:15:23.707" v="4330" actId="948"/>
          <ac:spMkLst>
            <pc:docMk/>
            <pc:sldMk cId="3639189480" sldId="296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9:12:13.537" v="5598" actId="20577"/>
        <pc:sldMkLst>
          <pc:docMk/>
          <pc:sldMk cId="758124619" sldId="297"/>
        </pc:sldMkLst>
        <pc:spChg chg="add mod">
          <ac:chgData name="형동 박" userId="afe605ee33eb830c" providerId="LiveId" clId="{650050CD-948B-4A67-B4CF-DA67707EA721}" dt="2024-07-19T08:22:35.646" v="4753" actId="208"/>
          <ac:spMkLst>
            <pc:docMk/>
            <pc:sldMk cId="758124619" sldId="297"/>
            <ac:spMk id="6" creationId="{423625A3-C837-22E3-1C4B-76CDE32704EB}"/>
          </ac:spMkLst>
        </pc:spChg>
        <pc:spChg chg="add mod">
          <ac:chgData name="형동 박" userId="afe605ee33eb830c" providerId="LiveId" clId="{650050CD-948B-4A67-B4CF-DA67707EA721}" dt="2024-07-19T08:45:37.910" v="4931" actId="14100"/>
          <ac:spMkLst>
            <pc:docMk/>
            <pc:sldMk cId="758124619" sldId="297"/>
            <ac:spMk id="7" creationId="{7B989E04-0D94-E9AE-E280-F46730392FC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0" creationId="{D08E3593-7705-9F8C-E7A9-2213F57B8E43}"/>
          </ac:spMkLst>
        </pc:spChg>
        <pc:spChg chg="mod">
          <ac:chgData name="형동 박" userId="afe605ee33eb830c" providerId="LiveId" clId="{650050CD-948B-4A67-B4CF-DA67707EA721}" dt="2024-07-19T09:12:13.537" v="5598" actId="20577"/>
          <ac:spMkLst>
            <pc:docMk/>
            <pc:sldMk cId="758124619" sldId="297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2" creationId="{16F98246-9441-A73D-3C2D-943F0D0226C8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3" creationId="{9A208541-F58F-D363-F583-BA1B2086D840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8:21:49.108" v="4747" actId="208"/>
          <ac:spMkLst>
            <pc:docMk/>
            <pc:sldMk cId="758124619" sldId="297"/>
            <ac:spMk id="16" creationId="{DE2C83EC-DC54-0056-D401-71AFA7481342}"/>
          </ac:spMkLst>
        </pc:spChg>
        <pc:spChg chg="add mod">
          <ac:chgData name="형동 박" userId="afe605ee33eb830c" providerId="LiveId" clId="{650050CD-948B-4A67-B4CF-DA67707EA721}" dt="2024-07-19T08:23:01.737" v="4756" actId="14100"/>
          <ac:spMkLst>
            <pc:docMk/>
            <pc:sldMk cId="758124619" sldId="297"/>
            <ac:spMk id="17" creationId="{DDDB98EE-5FA6-61D7-9497-C5BA9CF0E140}"/>
          </ac:spMkLst>
        </pc:spChg>
        <pc:picChg chg="add mod ord">
          <ac:chgData name="형동 박" userId="afe605ee33eb830c" providerId="LiveId" clId="{650050CD-948B-4A67-B4CF-DA67707EA721}" dt="2024-07-19T08:21:11.040" v="4738" actId="167"/>
          <ac:picMkLst>
            <pc:docMk/>
            <pc:sldMk cId="758124619" sldId="297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8:17:57.672" v="4345" actId="478"/>
          <ac:picMkLst>
            <pc:docMk/>
            <pc:sldMk cId="758124619" sldId="297"/>
            <ac:picMk id="5" creationId="{4322B646-8444-331F-191B-C1C15B967FD4}"/>
          </ac:picMkLst>
        </pc:picChg>
        <pc:picChg chg="add mod">
          <ac:chgData name="형동 박" userId="afe605ee33eb830c" providerId="LiveId" clId="{650050CD-948B-4A67-B4CF-DA67707EA721}" dt="2024-07-19T08:18:00.400" v="4347"/>
          <ac:picMkLst>
            <pc:docMk/>
            <pc:sldMk cId="758124619" sldId="297"/>
            <ac:picMk id="8" creationId="{98EB92EE-4DA4-943F-FCC0-5C584C213D65}"/>
          </ac:picMkLst>
        </pc:picChg>
        <pc:cxnChg chg="add mod">
          <ac:chgData name="형동 박" userId="afe605ee33eb830c" providerId="LiveId" clId="{650050CD-948B-4A67-B4CF-DA67707EA721}" dt="2024-07-19T08:45:37.910" v="4931" actId="14100"/>
          <ac:cxnSpMkLst>
            <pc:docMk/>
            <pc:sldMk cId="758124619" sldId="297"/>
            <ac:cxnSpMk id="9" creationId="{77CB7053-364D-A39C-426E-63AAFEE62854}"/>
          </ac:cxnSpMkLst>
        </pc:cxnChg>
        <pc:cxnChg chg="del">
          <ac:chgData name="형동 박" userId="afe605ee33eb830c" providerId="LiveId" clId="{650050CD-948B-4A67-B4CF-DA67707EA721}" dt="2024-07-19T08:17:59.979" v="4346" actId="478"/>
          <ac:cxnSpMkLst>
            <pc:docMk/>
            <pc:sldMk cId="758124619" sldId="297"/>
            <ac:cxnSpMk id="15" creationId="{73B930DD-1AF6-255C-4A66-41BD7CDB3174}"/>
          </ac:cxnSpMkLst>
        </pc:cxnChg>
      </pc:sldChg>
      <pc:sldChg chg="addSp delSp modSp add mod">
        <pc:chgData name="형동 박" userId="afe605ee33eb830c" providerId="LiveId" clId="{650050CD-948B-4A67-B4CF-DA67707EA721}" dt="2024-07-19T08:47:34.970" v="4989" actId="20577"/>
        <pc:sldMkLst>
          <pc:docMk/>
          <pc:sldMk cId="708557238" sldId="298"/>
        </pc:sldMkLst>
        <pc:spChg chg="mod">
          <ac:chgData name="형동 박" userId="afe605ee33eb830c" providerId="LiveId" clId="{650050CD-948B-4A67-B4CF-DA67707EA721}" dt="2024-07-19T08:45:29.720" v="4924" actId="14100"/>
          <ac:spMkLst>
            <pc:docMk/>
            <pc:sldMk cId="708557238" sldId="298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8:47:34.970" v="4989" actId="20577"/>
          <ac:spMkLst>
            <pc:docMk/>
            <pc:sldMk cId="708557238" sldId="298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29:51.105" v="4762" actId="478"/>
          <ac:spMkLst>
            <pc:docMk/>
            <pc:sldMk cId="708557238" sldId="298"/>
            <ac:spMk id="16" creationId="{DE2C83EC-DC54-0056-D401-71AFA7481342}"/>
          </ac:spMkLst>
        </pc:spChg>
        <pc:spChg chg="del">
          <ac:chgData name="형동 박" userId="afe605ee33eb830c" providerId="LiveId" clId="{650050CD-948B-4A67-B4CF-DA67707EA721}" dt="2024-07-19T08:29:50.113" v="4761" actId="478"/>
          <ac:spMkLst>
            <pc:docMk/>
            <pc:sldMk cId="708557238" sldId="298"/>
            <ac:spMk id="17" creationId="{DDDB98EE-5FA6-61D7-9497-C5BA9CF0E140}"/>
          </ac:spMkLst>
        </pc:spChg>
        <pc:picChg chg="add mod">
          <ac:chgData name="형동 박" userId="afe605ee33eb830c" providerId="LiveId" clId="{650050CD-948B-4A67-B4CF-DA67707EA721}" dt="2024-07-19T08:30:01.289" v="4763"/>
          <ac:picMkLst>
            <pc:docMk/>
            <pc:sldMk cId="708557238" sldId="298"/>
            <ac:picMk id="5" creationId="{694F61DB-B49B-9B35-E676-674224D1F0FD}"/>
          </ac:picMkLst>
        </pc:picChg>
        <pc:picChg chg="del">
          <ac:chgData name="형동 박" userId="afe605ee33eb830c" providerId="LiveId" clId="{650050CD-948B-4A67-B4CF-DA67707EA721}" dt="2024-07-19T08:29:48.961" v="4760" actId="478"/>
          <ac:picMkLst>
            <pc:docMk/>
            <pc:sldMk cId="708557238" sldId="298"/>
            <ac:picMk id="8" creationId="{98EB92EE-4DA4-943F-FCC0-5C584C213D65}"/>
          </ac:picMkLst>
        </pc:picChg>
        <pc:cxnChg chg="mod">
          <ac:chgData name="형동 박" userId="afe605ee33eb830c" providerId="LiveId" clId="{650050CD-948B-4A67-B4CF-DA67707EA721}" dt="2024-07-19T08:45:29.720" v="4924" actId="14100"/>
          <ac:cxnSpMkLst>
            <pc:docMk/>
            <pc:sldMk cId="708557238" sldId="298"/>
            <ac:cxnSpMk id="9" creationId="{77CB7053-364D-A39C-426E-63AAFEE62854}"/>
          </ac:cxnSpMkLst>
        </pc:cxnChg>
      </pc:sldChg>
      <pc:sldChg chg="addSp modSp add mod">
        <pc:chgData name="형동 박" userId="afe605ee33eb830c" providerId="LiveId" clId="{650050CD-948B-4A67-B4CF-DA67707EA721}" dt="2024-07-22T09:20:05.445" v="6336" actId="113"/>
        <pc:sldMkLst>
          <pc:docMk/>
          <pc:sldMk cId="2302655129" sldId="299"/>
        </pc:sldMkLst>
        <pc:spChg chg="add mod">
          <ac:chgData name="형동 박" userId="afe605ee33eb830c" providerId="LiveId" clId="{650050CD-948B-4A67-B4CF-DA67707EA721}" dt="2024-07-19T08:48:19.239" v="4991"/>
          <ac:spMkLst>
            <pc:docMk/>
            <pc:sldMk cId="2302655129" sldId="299"/>
            <ac:spMk id="8" creationId="{8822341B-0826-7F76-0E52-5F7F16C65446}"/>
          </ac:spMkLst>
        </pc:spChg>
        <pc:spChg chg="mod">
          <ac:chgData name="형동 박" userId="afe605ee33eb830c" providerId="LiveId" clId="{650050CD-948B-4A67-B4CF-DA67707EA721}" dt="2024-07-22T09:20:05.445" v="6336" actId="113"/>
          <ac:spMkLst>
            <pc:docMk/>
            <pc:sldMk cId="2302655129" sldId="299"/>
            <ac:spMk id="11" creationId="{80AC209C-7B47-3E7F-17D9-5CDECF0D5E7C}"/>
          </ac:spMkLst>
        </pc:spChg>
      </pc:sldChg>
      <pc:sldChg chg="delSp modSp add del mod">
        <pc:chgData name="형동 박" userId="afe605ee33eb830c" providerId="LiveId" clId="{650050CD-948B-4A67-B4CF-DA67707EA721}" dt="2024-07-19T09:08:58.751" v="5522" actId="47"/>
        <pc:sldMkLst>
          <pc:docMk/>
          <pc:sldMk cId="1873835160" sldId="300"/>
        </pc:sldMkLst>
        <pc:spChg chg="del">
          <ac:chgData name="형동 박" userId="afe605ee33eb830c" providerId="LiveId" clId="{650050CD-948B-4A67-B4CF-DA67707EA721}" dt="2024-07-19T09:03:36.150" v="5321" actId="478"/>
          <ac:spMkLst>
            <pc:docMk/>
            <pc:sldMk cId="1873835160" sldId="300"/>
            <ac:spMk id="6" creationId="{423625A3-C837-22E3-1C4B-76CDE32704EB}"/>
          </ac:spMkLst>
        </pc:spChg>
        <pc:spChg chg="del">
          <ac:chgData name="형동 박" userId="afe605ee33eb830c" providerId="LiveId" clId="{650050CD-948B-4A67-B4CF-DA67707EA721}" dt="2024-07-19T09:03:35.670" v="5320" actId="478"/>
          <ac:spMkLst>
            <pc:docMk/>
            <pc:sldMk cId="1873835160" sldId="300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9:01:53.950" v="5303" actId="207"/>
          <ac:spMkLst>
            <pc:docMk/>
            <pc:sldMk cId="1873835160" sldId="300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09:03:34.485" v="5319" actId="478"/>
          <ac:picMkLst>
            <pc:docMk/>
            <pc:sldMk cId="1873835160" sldId="300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3:37.173" v="5323" actId="478"/>
          <ac:picMkLst>
            <pc:docMk/>
            <pc:sldMk cId="1873835160" sldId="300"/>
            <ac:picMk id="5" creationId="{694F61DB-B49B-9B35-E676-674224D1F0FD}"/>
          </ac:picMkLst>
        </pc:picChg>
        <pc:cxnChg chg="del mod">
          <ac:chgData name="형동 박" userId="afe605ee33eb830c" providerId="LiveId" clId="{650050CD-948B-4A67-B4CF-DA67707EA721}" dt="2024-07-19T09:03:36.645" v="5322" actId="478"/>
          <ac:cxnSpMkLst>
            <pc:docMk/>
            <pc:sldMk cId="1873835160" sldId="300"/>
            <ac:cxnSpMk id="9" creationId="{77CB7053-364D-A39C-426E-63AAFEE62854}"/>
          </ac:cxnSpMkLst>
        </pc:cxnChg>
      </pc:sldChg>
      <pc:sldChg chg="add del">
        <pc:chgData name="형동 박" userId="afe605ee33eb830c" providerId="LiveId" clId="{650050CD-948B-4A67-B4CF-DA67707EA721}" dt="2024-07-19T08:56:36.680" v="5199" actId="47"/>
        <pc:sldMkLst>
          <pc:docMk/>
          <pc:sldMk cId="3888289179" sldId="300"/>
        </pc:sldMkLst>
      </pc:sldChg>
      <pc:sldChg chg="addSp delSp modSp add mod ord">
        <pc:chgData name="형동 박" userId="afe605ee33eb830c" providerId="LiveId" clId="{650050CD-948B-4A67-B4CF-DA67707EA721}" dt="2024-07-19T09:10:53.064" v="5561" actId="20577"/>
        <pc:sldMkLst>
          <pc:docMk/>
          <pc:sldMk cId="2697486704" sldId="301"/>
        </pc:sldMkLst>
        <pc:spChg chg="del">
          <ac:chgData name="형동 박" userId="afe605ee33eb830c" providerId="LiveId" clId="{650050CD-948B-4A67-B4CF-DA67707EA721}" dt="2024-07-19T09:02:36.559" v="5306" actId="478"/>
          <ac:spMkLst>
            <pc:docMk/>
            <pc:sldMk cId="2697486704" sldId="301"/>
            <ac:spMk id="6" creationId="{423625A3-C837-22E3-1C4B-76CDE32704EB}"/>
          </ac:spMkLst>
        </pc:spChg>
        <pc:spChg chg="del mod">
          <ac:chgData name="형동 박" userId="afe605ee33eb830c" providerId="LiveId" clId="{650050CD-948B-4A67-B4CF-DA67707EA721}" dt="2024-07-19T09:02:39.688" v="5310" actId="478"/>
          <ac:spMkLst>
            <pc:docMk/>
            <pc:sldMk cId="2697486704" sldId="301"/>
            <ac:spMk id="7" creationId="{7B989E04-0D94-E9AE-E280-F46730392FCC}"/>
          </ac:spMkLst>
        </pc:spChg>
        <pc:spChg chg="add mod">
          <ac:chgData name="형동 박" userId="afe605ee33eb830c" providerId="LiveId" clId="{650050CD-948B-4A67-B4CF-DA67707EA721}" dt="2024-07-19T09:03:08.807" v="5316" actId="1076"/>
          <ac:spMkLst>
            <pc:docMk/>
            <pc:sldMk cId="2697486704" sldId="301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0:53.064" v="5561" actId="20577"/>
          <ac:spMkLst>
            <pc:docMk/>
            <pc:sldMk cId="2697486704" sldId="301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3:53.959" v="5326" actId="14100"/>
          <ac:spMkLst>
            <pc:docMk/>
            <pc:sldMk cId="2697486704" sldId="301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02:35.503" v="5305" actId="478"/>
          <ac:picMkLst>
            <pc:docMk/>
            <pc:sldMk cId="2697486704" sldId="301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2:38.591" v="5309" actId="478"/>
          <ac:picMkLst>
            <pc:docMk/>
            <pc:sldMk cId="2697486704" sldId="301"/>
            <ac:picMk id="5" creationId="{694F61DB-B49B-9B35-E676-674224D1F0FD}"/>
          </ac:picMkLst>
        </pc:picChg>
        <pc:picChg chg="add mod">
          <ac:chgData name="형동 박" userId="afe605ee33eb830c" providerId="LiveId" clId="{650050CD-948B-4A67-B4CF-DA67707EA721}" dt="2024-07-19T09:02:59.084" v="5315" actId="1076"/>
          <ac:picMkLst>
            <pc:docMk/>
            <pc:sldMk cId="2697486704" sldId="301"/>
            <ac:picMk id="8" creationId="{5520A0D7-7724-6D15-6F8C-808423751D53}"/>
          </ac:picMkLst>
        </pc:picChg>
        <pc:cxnChg chg="del mod">
          <ac:chgData name="형동 박" userId="afe605ee33eb830c" providerId="LiveId" clId="{650050CD-948B-4A67-B4CF-DA67707EA721}" dt="2024-07-19T09:02:37.535" v="5307" actId="478"/>
          <ac:cxnSpMkLst>
            <pc:docMk/>
            <pc:sldMk cId="2697486704" sldId="301"/>
            <ac:cxnSpMk id="9" creationId="{77CB7053-364D-A39C-426E-63AAFEE62854}"/>
          </ac:cxnSpMkLst>
        </pc:cxnChg>
      </pc:sldChg>
      <pc:sldChg chg="addSp delSp modSp add mod">
        <pc:chgData name="형동 박" userId="afe605ee33eb830c" providerId="LiveId" clId="{650050CD-948B-4A67-B4CF-DA67707EA721}" dt="2024-07-19T09:13:02.119" v="5675" actId="20577"/>
        <pc:sldMkLst>
          <pc:docMk/>
          <pc:sldMk cId="798891733" sldId="302"/>
        </pc:sldMkLst>
        <pc:spChg chg="mod">
          <ac:chgData name="형동 박" userId="afe605ee33eb830c" providerId="LiveId" clId="{650050CD-948B-4A67-B4CF-DA67707EA721}" dt="2024-07-19T09:10:06.870" v="5540" actId="14100"/>
          <ac:spMkLst>
            <pc:docMk/>
            <pc:sldMk cId="798891733" sldId="302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3:02.119" v="5675" actId="20577"/>
          <ac:spMkLst>
            <pc:docMk/>
            <pc:sldMk cId="798891733" sldId="302"/>
            <ac:spMk id="11" creationId="{80AC209C-7B47-3E7F-17D9-5CDECF0D5E7C}"/>
          </ac:spMkLst>
        </pc:spChg>
        <pc:spChg chg="mod">
          <ac:chgData name="형동 박" userId="afe605ee33eb830c" providerId="LiveId" clId="{650050CD-948B-4A67-B4CF-DA67707EA721}" dt="2024-07-19T09:09:55.162" v="5539" actId="14100"/>
          <ac:spMkLst>
            <pc:docMk/>
            <pc:sldMk cId="798891733" sldId="302"/>
            <ac:spMk id="12" creationId="{DD1D60D5-69FA-3287-20D8-64AF5DC21019}"/>
          </ac:spMkLst>
        </pc:spChg>
        <pc:picChg chg="add mod ord">
          <ac:chgData name="형동 박" userId="afe605ee33eb830c" providerId="LiveId" clId="{650050CD-948B-4A67-B4CF-DA67707EA721}" dt="2024-07-19T09:09:48.255" v="5537" actId="1076"/>
          <ac:picMkLst>
            <pc:docMk/>
            <pc:sldMk cId="798891733" sldId="302"/>
            <ac:picMk id="4" creationId="{1A6CB7B7-8E5C-6802-4CBA-3FFF80F6568C}"/>
          </ac:picMkLst>
        </pc:picChg>
        <pc:picChg chg="del">
          <ac:chgData name="형동 박" userId="afe605ee33eb830c" providerId="LiveId" clId="{650050CD-948B-4A67-B4CF-DA67707EA721}" dt="2024-07-19T09:09:05.836" v="5524" actId="478"/>
          <ac:picMkLst>
            <pc:docMk/>
            <pc:sldMk cId="798891733" sldId="302"/>
            <ac:picMk id="8" creationId="{5520A0D7-7724-6D15-6F8C-808423751D53}"/>
          </ac:picMkLst>
        </pc:picChg>
      </pc:sldChg>
      <pc:sldChg chg="addSp delSp modSp add mod">
        <pc:chgData name="형동 박" userId="afe605ee33eb830c" providerId="LiveId" clId="{650050CD-948B-4A67-B4CF-DA67707EA721}" dt="2024-07-19T10:52:06.679" v="6119"/>
        <pc:sldMkLst>
          <pc:docMk/>
          <pc:sldMk cId="3531899241" sldId="303"/>
        </pc:sldMkLst>
        <pc:spChg chg="mod">
          <ac:chgData name="형동 박" userId="afe605ee33eb830c" providerId="LiveId" clId="{650050CD-948B-4A67-B4CF-DA67707EA721}" dt="2024-07-19T09:13:47.271" v="5682"/>
          <ac:spMkLst>
            <pc:docMk/>
            <pc:sldMk cId="3531899241" sldId="303"/>
            <ac:spMk id="2" creationId="{DB8D0831-165E-2526-2BDF-426852AAE043}"/>
          </ac:spMkLst>
        </pc:spChg>
        <pc:spChg chg="del">
          <ac:chgData name="형동 박" userId="afe605ee33eb830c" providerId="LiveId" clId="{650050CD-948B-4A67-B4CF-DA67707EA721}" dt="2024-07-19T10:42:05.300" v="5690" actId="478"/>
          <ac:spMkLst>
            <pc:docMk/>
            <pc:sldMk cId="3531899241" sldId="303"/>
            <ac:spMk id="3" creationId="{DA7BD8C4-CF15-BC2D-921E-B56BD45B7E9E}"/>
          </ac:spMkLst>
        </pc:spChg>
        <pc:spChg chg="add del">
          <ac:chgData name="형동 박" userId="afe605ee33eb830c" providerId="LiveId" clId="{650050CD-948B-4A67-B4CF-DA67707EA721}" dt="2024-07-19T09:15:41.944" v="5684" actId="478"/>
          <ac:spMkLst>
            <pc:docMk/>
            <pc:sldMk cId="3531899241" sldId="303"/>
            <ac:spMk id="5" creationId="{5D19EC1F-1DA9-909A-E7F3-9446051AC8AE}"/>
          </ac:spMkLst>
        </pc:spChg>
        <pc:spChg chg="del">
          <ac:chgData name="형동 박" userId="afe605ee33eb830c" providerId="LiveId" clId="{650050CD-948B-4A67-B4CF-DA67707EA721}" dt="2024-07-19T09:13:27.602" v="5678" actId="478"/>
          <ac:spMkLst>
            <pc:docMk/>
            <pc:sldMk cId="3531899241" sldId="303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10:52:06.679" v="6119"/>
          <ac:spMkLst>
            <pc:docMk/>
            <pc:sldMk cId="3531899241" sldId="303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9:13:28.042" v="5679" actId="478"/>
          <ac:spMkLst>
            <pc:docMk/>
            <pc:sldMk cId="3531899241" sldId="303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13:26.753" v="5677" actId="478"/>
          <ac:picMkLst>
            <pc:docMk/>
            <pc:sldMk cId="3531899241" sldId="303"/>
            <ac:picMk id="4" creationId="{1A6CB7B7-8E5C-6802-4CBA-3FFF80F6568C}"/>
          </ac:picMkLst>
        </pc:picChg>
        <pc:picChg chg="add del mod">
          <ac:chgData name="형동 박" userId="afe605ee33eb830c" providerId="LiveId" clId="{650050CD-948B-4A67-B4CF-DA67707EA721}" dt="2024-07-19T09:26:27.552" v="5689" actId="478"/>
          <ac:picMkLst>
            <pc:docMk/>
            <pc:sldMk cId="3531899241" sldId="303"/>
            <ac:picMk id="7" creationId="{9B99C50F-9AC5-0C31-4998-75D6172DD19A}"/>
          </ac:picMkLst>
        </pc:picChg>
        <pc:picChg chg="add mod">
          <ac:chgData name="형동 박" userId="afe605ee33eb830c" providerId="LiveId" clId="{650050CD-948B-4A67-B4CF-DA67707EA721}" dt="2024-07-19T10:51:26.038" v="5981" actId="14100"/>
          <ac:picMkLst>
            <pc:docMk/>
            <pc:sldMk cId="3531899241" sldId="303"/>
            <ac:picMk id="8" creationId="{FA697B54-787B-488D-9317-4DCABA601E77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9" creationId="{77375C02-5B42-47A2-96D4-C4B139A3A082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13" creationId="{661BCFFD-DDFA-4A82-91C1-6EC50A00E29A}"/>
          </ac:picMkLst>
        </pc:picChg>
      </pc:sldChg>
      <pc:sldChg chg="delSp modSp add mod">
        <pc:chgData name="형동 박" userId="afe605ee33eb830c" providerId="LiveId" clId="{650050CD-948B-4A67-B4CF-DA67707EA721}" dt="2024-07-19T11:19:43.979" v="6203"/>
        <pc:sldMkLst>
          <pc:docMk/>
          <pc:sldMk cId="2266867800" sldId="304"/>
        </pc:sldMkLst>
        <pc:spChg chg="mod">
          <ac:chgData name="형동 박" userId="afe605ee33eb830c" providerId="LiveId" clId="{650050CD-948B-4A67-B4CF-DA67707EA721}" dt="2024-07-19T10:52:43.207" v="6126"/>
          <ac:spMkLst>
            <pc:docMk/>
            <pc:sldMk cId="2266867800" sldId="30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11:19:43.979" v="6203"/>
          <ac:spMkLst>
            <pc:docMk/>
            <pc:sldMk cId="2266867800" sldId="30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10:52:36.026" v="6121" actId="478"/>
          <ac:picMkLst>
            <pc:docMk/>
            <pc:sldMk cId="2266867800" sldId="304"/>
            <ac:picMk id="8" creationId="{FA697B54-787B-488D-9317-4DCABA601E77}"/>
          </ac:picMkLst>
        </pc:picChg>
        <pc:picChg chg="del">
          <ac:chgData name="형동 박" userId="afe605ee33eb830c" providerId="LiveId" clId="{650050CD-948B-4A67-B4CF-DA67707EA721}" dt="2024-07-19T10:52:37.086" v="6123" actId="478"/>
          <ac:picMkLst>
            <pc:docMk/>
            <pc:sldMk cId="2266867800" sldId="304"/>
            <ac:picMk id="9" creationId="{77375C02-5B42-47A2-96D4-C4B139A3A082}"/>
          </ac:picMkLst>
        </pc:picChg>
        <pc:picChg chg="del">
          <ac:chgData name="형동 박" userId="afe605ee33eb830c" providerId="LiveId" clId="{650050CD-948B-4A67-B4CF-DA67707EA721}" dt="2024-07-19T10:52:36.650" v="6122" actId="478"/>
          <ac:picMkLst>
            <pc:docMk/>
            <pc:sldMk cId="2266867800" sldId="304"/>
            <ac:picMk id="13" creationId="{661BCFFD-DDFA-4A82-91C1-6EC50A00E29A}"/>
          </ac:picMkLst>
        </pc:picChg>
      </pc:sldChg>
      <pc:sldChg chg="modSp">
        <pc:chgData name="형동 박" userId="afe605ee33eb830c" providerId="LiveId" clId="{650050CD-948B-4A67-B4CF-DA67707EA721}" dt="2024-07-22T09:12:18.332" v="6303" actId="20577"/>
        <pc:sldMkLst>
          <pc:docMk/>
          <pc:sldMk cId="1720671247" sldId="305"/>
        </pc:sldMkLst>
        <pc:spChg chg="mod">
          <ac:chgData name="형동 박" userId="afe605ee33eb830c" providerId="LiveId" clId="{650050CD-948B-4A67-B4CF-DA67707EA721}" dt="2024-07-22T09:12:18.332" v="6303" actId="20577"/>
          <ac:spMkLst>
            <pc:docMk/>
            <pc:sldMk cId="1720671247" sldId="305"/>
            <ac:spMk id="11" creationId="{80AC209C-7B47-3E7F-17D9-5CDECF0D5E7C}"/>
          </ac:spMkLst>
        </pc:spChg>
      </pc:sldChg>
      <pc:sldChg chg="modSp mod">
        <pc:chgData name="형동 박" userId="afe605ee33eb830c" providerId="LiveId" clId="{650050CD-948B-4A67-B4CF-DA67707EA721}" dt="2024-07-22T05:21:10.673" v="6284" actId="20577"/>
        <pc:sldMkLst>
          <pc:docMk/>
          <pc:sldMk cId="3942311720" sldId="309"/>
        </pc:sldMkLst>
        <pc:spChg chg="mod">
          <ac:chgData name="형동 박" userId="afe605ee33eb830c" providerId="LiveId" clId="{650050CD-948B-4A67-B4CF-DA67707EA721}" dt="2024-07-22T05:21:10.673" v="6284" actId="20577"/>
          <ac:spMkLst>
            <pc:docMk/>
            <pc:sldMk cId="3942311720" sldId="309"/>
            <ac:spMk id="11" creationId="{80AC209C-7B47-3E7F-17D9-5CDECF0D5E7C}"/>
          </ac:spMkLst>
        </pc:spChg>
      </pc:sldChg>
    </pc:docChg>
  </pc:docChgLst>
  <pc:docChgLst>
    <pc:chgData name="형동 박" userId="afe605ee33eb830c" providerId="LiveId" clId="{ABE2440E-3F62-4136-8E58-2881151B322E}"/>
    <pc:docChg chg="undo custSel addSld delSld modSld sldOrd">
      <pc:chgData name="형동 박" userId="afe605ee33eb830c" providerId="LiveId" clId="{ABE2440E-3F62-4136-8E58-2881151B322E}" dt="2024-07-30T04:54:41.583" v="3248" actId="47"/>
      <pc:docMkLst>
        <pc:docMk/>
      </pc:docMkLst>
      <pc:sldChg chg="del ord">
        <pc:chgData name="형동 박" userId="afe605ee33eb830c" providerId="LiveId" clId="{ABE2440E-3F62-4136-8E58-2881151B322E}" dt="2024-07-25T07:02:36.991" v="39" actId="47"/>
        <pc:sldMkLst>
          <pc:docMk/>
          <pc:sldMk cId="3661066457" sldId="256"/>
        </pc:sldMkLst>
      </pc:sldChg>
      <pc:sldChg chg="addSp delSp modSp mod">
        <pc:chgData name="형동 박" userId="afe605ee33eb830c" providerId="LiveId" clId="{ABE2440E-3F62-4136-8E58-2881151B322E}" dt="2024-07-29T12:42:38.667" v="764"/>
        <pc:sldMkLst>
          <pc:docMk/>
          <pc:sldMk cId="758124619" sldId="297"/>
        </pc:sldMkLst>
        <pc:spChg chg="mod topLvl">
          <ac:chgData name="형동 박" userId="afe605ee33eb830c" providerId="LiveId" clId="{ABE2440E-3F62-4136-8E58-2881151B322E}" dt="2024-07-29T12:12:23.877" v="277" actId="14100"/>
          <ac:spMkLst>
            <pc:docMk/>
            <pc:sldMk cId="758124619" sldId="297"/>
            <ac:spMk id="6" creationId="{423625A3-C837-22E3-1C4B-76CDE32704EB}"/>
          </ac:spMkLst>
        </pc:spChg>
        <pc:spChg chg="mod topLvl">
          <ac:chgData name="형동 박" userId="afe605ee33eb830c" providerId="LiveId" clId="{ABE2440E-3F62-4136-8E58-2881151B322E}" dt="2024-07-29T11:55:20.361" v="184" actId="1076"/>
          <ac:spMkLst>
            <pc:docMk/>
            <pc:sldMk cId="758124619" sldId="297"/>
            <ac:spMk id="7" creationId="{7B989E04-0D94-E9AE-E280-F46730392FCC}"/>
          </ac:spMkLst>
        </pc:spChg>
        <pc:spChg chg="add mod">
          <ac:chgData name="형동 박" userId="afe605ee33eb830c" providerId="LiveId" clId="{ABE2440E-3F62-4136-8E58-2881151B322E}" dt="2024-07-29T11:46:52.553" v="131" actId="208"/>
          <ac:spMkLst>
            <pc:docMk/>
            <pc:sldMk cId="758124619" sldId="297"/>
            <ac:spMk id="10" creationId="{4F34DB95-28F7-F3F5-DC64-45D3BE355099}"/>
          </ac:spMkLst>
        </pc:spChg>
        <pc:spChg chg="del mod">
          <ac:chgData name="형동 박" userId="afe605ee33eb830c" providerId="LiveId" clId="{ABE2440E-3F62-4136-8E58-2881151B322E}" dt="2024-07-29T12:42:38.540" v="763" actId="478"/>
          <ac:spMkLst>
            <pc:docMk/>
            <pc:sldMk cId="758124619" sldId="297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10:19.133" v="258" actId="1076"/>
          <ac:spMkLst>
            <pc:docMk/>
            <pc:sldMk cId="758124619" sldId="297"/>
            <ac:spMk id="12" creationId="{ADA98A6E-420B-907C-4EDC-9C2B1757D33F}"/>
          </ac:spMkLst>
        </pc:spChg>
        <pc:spChg chg="add del mod">
          <ac:chgData name="형동 박" userId="afe605ee33eb830c" providerId="LiveId" clId="{ABE2440E-3F62-4136-8E58-2881151B322E}" dt="2024-07-29T12:10:02.929" v="246" actId="478"/>
          <ac:spMkLst>
            <pc:docMk/>
            <pc:sldMk cId="758124619" sldId="297"/>
            <ac:spMk id="13" creationId="{E31CAA10-1D26-F0AB-5E19-F7F19FC05718}"/>
          </ac:spMkLst>
        </pc:spChg>
        <pc:spChg chg="add del mod">
          <ac:chgData name="형동 박" userId="afe605ee33eb830c" providerId="LiveId" clId="{ABE2440E-3F62-4136-8E58-2881151B322E}" dt="2024-07-29T12:10:05.656" v="249" actId="478"/>
          <ac:spMkLst>
            <pc:docMk/>
            <pc:sldMk cId="758124619" sldId="297"/>
            <ac:spMk id="14" creationId="{AB65D9E9-BC9F-2431-F3D2-BC38AC6AEBAD}"/>
          </ac:spMkLst>
        </pc:spChg>
        <pc:spChg chg="add mod">
          <ac:chgData name="형동 박" userId="afe605ee33eb830c" providerId="LiveId" clId="{ABE2440E-3F62-4136-8E58-2881151B322E}" dt="2024-07-29T12:10:59.837" v="267" actId="1076"/>
          <ac:spMkLst>
            <pc:docMk/>
            <pc:sldMk cId="758124619" sldId="297"/>
            <ac:spMk id="15" creationId="{87F37A2D-15F5-38DF-890F-D1F2D65CF078}"/>
          </ac:spMkLst>
        </pc:spChg>
        <pc:spChg chg="del mod topLvl">
          <ac:chgData name="형동 박" userId="afe605ee33eb830c" providerId="LiveId" clId="{ABE2440E-3F62-4136-8E58-2881151B322E}" dt="2024-07-29T12:16:45.912" v="284" actId="478"/>
          <ac:spMkLst>
            <pc:docMk/>
            <pc:sldMk cId="758124619" sldId="297"/>
            <ac:spMk id="16" creationId="{DE2C83EC-DC54-0056-D401-71AFA7481342}"/>
          </ac:spMkLst>
        </pc:spChg>
        <pc:spChg chg="del">
          <ac:chgData name="형동 박" userId="afe605ee33eb830c" providerId="LiveId" clId="{ABE2440E-3F62-4136-8E58-2881151B322E}" dt="2024-07-29T12:12:10.840" v="276" actId="478"/>
          <ac:spMkLst>
            <pc:docMk/>
            <pc:sldMk cId="758124619" sldId="297"/>
            <ac:spMk id="17" creationId="{DDDB98EE-5FA6-61D7-9497-C5BA9CF0E140}"/>
          </ac:spMkLst>
        </pc:spChg>
        <pc:spChg chg="add del mod">
          <ac:chgData name="형동 박" userId="afe605ee33eb830c" providerId="LiveId" clId="{ABE2440E-3F62-4136-8E58-2881151B322E}" dt="2024-07-29T12:10:04.376" v="247" actId="478"/>
          <ac:spMkLst>
            <pc:docMk/>
            <pc:sldMk cId="758124619" sldId="297"/>
            <ac:spMk id="18" creationId="{1C5D68B9-0F47-A188-32B9-367E476A963E}"/>
          </ac:spMkLst>
        </pc:spChg>
        <pc:spChg chg="add del mod">
          <ac:chgData name="형동 박" userId="afe605ee33eb830c" providerId="LiveId" clId="{ABE2440E-3F62-4136-8E58-2881151B322E}" dt="2024-07-29T12:10:04.872" v="248" actId="478"/>
          <ac:spMkLst>
            <pc:docMk/>
            <pc:sldMk cId="758124619" sldId="297"/>
            <ac:spMk id="19" creationId="{1FA20435-80A2-FE0D-15D1-AFAD6756A873}"/>
          </ac:spMkLst>
        </pc:spChg>
        <pc:spChg chg="add mod">
          <ac:chgData name="형동 박" userId="afe605ee33eb830c" providerId="LiveId" clId="{ABE2440E-3F62-4136-8E58-2881151B322E}" dt="2024-07-29T11:51:56.379" v="152" actId="12789"/>
          <ac:spMkLst>
            <pc:docMk/>
            <pc:sldMk cId="758124619" sldId="297"/>
            <ac:spMk id="20" creationId="{62FEFAA5-8A06-2459-D720-12A8A091EB72}"/>
          </ac:spMkLst>
        </pc:spChg>
        <pc:spChg chg="add del mod">
          <ac:chgData name="형동 박" userId="afe605ee33eb830c" providerId="LiveId" clId="{ABE2440E-3F62-4136-8E58-2881151B322E}" dt="2024-07-29T11:51:45.257" v="151" actId="478"/>
          <ac:spMkLst>
            <pc:docMk/>
            <pc:sldMk cId="758124619" sldId="297"/>
            <ac:spMk id="21" creationId="{12804599-9820-D6A4-FAF7-C51C9D5ABD32}"/>
          </ac:spMkLst>
        </pc:spChg>
        <pc:spChg chg="add mod">
          <ac:chgData name="형동 박" userId="afe605ee33eb830c" providerId="LiveId" clId="{ABE2440E-3F62-4136-8E58-2881151B322E}" dt="2024-07-29T11:56:16.621" v="220" actId="1076"/>
          <ac:spMkLst>
            <pc:docMk/>
            <pc:sldMk cId="758124619" sldId="297"/>
            <ac:spMk id="56" creationId="{4E63655B-D1BE-97D3-776A-CD8933393607}"/>
          </ac:spMkLst>
        </pc:spChg>
        <pc:spChg chg="add mod">
          <ac:chgData name="형동 박" userId="afe605ee33eb830c" providerId="LiveId" clId="{ABE2440E-3F62-4136-8E58-2881151B322E}" dt="2024-07-29T11:56:28.113" v="232" actId="20577"/>
          <ac:spMkLst>
            <pc:docMk/>
            <pc:sldMk cId="758124619" sldId="297"/>
            <ac:spMk id="57" creationId="{0FC08F01-712F-9D90-46C3-1885D10CF5AA}"/>
          </ac:spMkLst>
        </pc:spChg>
        <pc:spChg chg="add mod">
          <ac:chgData name="형동 박" userId="afe605ee33eb830c" providerId="LiveId" clId="{ABE2440E-3F62-4136-8E58-2881151B322E}" dt="2024-07-29T11:57:43.414" v="242" actId="1076"/>
          <ac:spMkLst>
            <pc:docMk/>
            <pc:sldMk cId="758124619" sldId="297"/>
            <ac:spMk id="58" creationId="{931E6F4F-9799-AB03-92C6-AE9DD97F9491}"/>
          </ac:spMkLst>
        </pc:spChg>
        <pc:spChg chg="add mod">
          <ac:chgData name="형동 박" userId="afe605ee33eb830c" providerId="LiveId" clId="{ABE2440E-3F62-4136-8E58-2881151B322E}" dt="2024-07-29T11:57:48.665" v="244" actId="1076"/>
          <ac:spMkLst>
            <pc:docMk/>
            <pc:sldMk cId="758124619" sldId="297"/>
            <ac:spMk id="59" creationId="{5BF6F9E2-71E0-B9B8-678B-EA1BC3EABC63}"/>
          </ac:spMkLst>
        </pc:spChg>
        <pc:spChg chg="add mod">
          <ac:chgData name="형동 박" userId="afe605ee33eb830c" providerId="LiveId" clId="{ABE2440E-3F62-4136-8E58-2881151B322E}" dt="2024-07-29T12:10:27.308" v="261" actId="1076"/>
          <ac:spMkLst>
            <pc:docMk/>
            <pc:sldMk cId="758124619" sldId="297"/>
            <ac:spMk id="65" creationId="{EA6212AA-82B4-0E5E-F591-EB6F12C3E730}"/>
          </ac:spMkLst>
        </pc:spChg>
        <pc:spChg chg="add mod">
          <ac:chgData name="형동 박" userId="afe605ee33eb830c" providerId="LiveId" clId="{ABE2440E-3F62-4136-8E58-2881151B322E}" dt="2024-07-29T12:10:31.621" v="263" actId="1076"/>
          <ac:spMkLst>
            <pc:docMk/>
            <pc:sldMk cId="758124619" sldId="297"/>
            <ac:spMk id="66" creationId="{61E0C77E-E137-7A58-721A-2D772E0572AD}"/>
          </ac:spMkLst>
        </pc:spChg>
        <pc:spChg chg="add del mod">
          <ac:chgData name="형동 박" userId="afe605ee33eb830c" providerId="LiveId" clId="{ABE2440E-3F62-4136-8E58-2881151B322E}" dt="2024-07-29T12:16:41.111" v="283" actId="478"/>
          <ac:spMkLst>
            <pc:docMk/>
            <pc:sldMk cId="758124619" sldId="297"/>
            <ac:spMk id="70" creationId="{57276E88-5955-163F-FA48-1693E5E58249}"/>
          </ac:spMkLst>
        </pc:spChg>
        <pc:spChg chg="add mod">
          <ac:chgData name="형동 박" userId="afe605ee33eb830c" providerId="LiveId" clId="{ABE2440E-3F62-4136-8E58-2881151B322E}" dt="2024-07-29T12:17:05.184" v="287" actId="2085"/>
          <ac:spMkLst>
            <pc:docMk/>
            <pc:sldMk cId="758124619" sldId="297"/>
            <ac:spMk id="72" creationId="{D19A077C-A88D-B049-C14A-1E8CD6C8E685}"/>
          </ac:spMkLst>
        </pc:spChg>
        <pc:spChg chg="add mod">
          <ac:chgData name="형동 박" userId="afe605ee33eb830c" providerId="LiveId" clId="{ABE2440E-3F62-4136-8E58-2881151B322E}" dt="2024-07-29T12:42:38.667" v="764"/>
          <ac:spMkLst>
            <pc:docMk/>
            <pc:sldMk cId="758124619" sldId="297"/>
            <ac:spMk id="73" creationId="{BDF14D5F-65ED-B26D-9AA6-198F610AAFEC}"/>
          </ac:spMkLst>
        </pc:spChg>
        <pc:grpChg chg="add del mod">
          <ac:chgData name="형동 박" userId="afe605ee33eb830c" providerId="LiveId" clId="{ABE2440E-3F62-4136-8E58-2881151B322E}" dt="2024-07-29T11:55:02.263" v="180" actId="165"/>
          <ac:grpSpMkLst>
            <pc:docMk/>
            <pc:sldMk cId="758124619" sldId="297"/>
            <ac:grpSpMk id="5" creationId="{AA6EFC83-D50F-9058-1C6F-0F0FBC016323}"/>
          </ac:grpSpMkLst>
        </pc:grpChg>
        <pc:picChg chg="mod topLvl">
          <ac:chgData name="형동 박" userId="afe605ee33eb830c" providerId="LiveId" clId="{ABE2440E-3F62-4136-8E58-2881151B322E}" dt="2024-07-29T11:55:02.263" v="180" actId="165"/>
          <ac:picMkLst>
            <pc:docMk/>
            <pc:sldMk cId="758124619" sldId="297"/>
            <ac:picMk id="4" creationId="{F7CFC1D9-4102-3F9B-1388-13AF7DF9EA70}"/>
          </ac:picMkLst>
        </pc:picChg>
        <pc:cxnChg chg="mod topLvl">
          <ac:chgData name="형동 박" userId="afe605ee33eb830c" providerId="LiveId" clId="{ABE2440E-3F62-4136-8E58-2881151B322E}" dt="2024-07-29T11:55:23.669" v="185" actId="14100"/>
          <ac:cxnSpMkLst>
            <pc:docMk/>
            <pc:sldMk cId="758124619" sldId="297"/>
            <ac:cxnSpMk id="9" creationId="{77CB7053-364D-A39C-426E-63AAFEE62854}"/>
          </ac:cxnSpMkLst>
        </pc:cxnChg>
        <pc:cxnChg chg="add mod">
          <ac:chgData name="형동 박" userId="afe605ee33eb830c" providerId="LiveId" clId="{ABE2440E-3F62-4136-8E58-2881151B322E}" dt="2024-07-29T12:10:48.323" v="265" actId="14100"/>
          <ac:cxnSpMkLst>
            <pc:docMk/>
            <pc:sldMk cId="758124619" sldId="297"/>
            <ac:cxnSpMk id="23" creationId="{18AD5309-A4B6-D2B7-2712-2DD16A29942B}"/>
          </ac:cxnSpMkLst>
        </pc:cxnChg>
        <pc:cxnChg chg="add del mod">
          <ac:chgData name="형동 박" userId="afe605ee33eb830c" providerId="LiveId" clId="{ABE2440E-3F62-4136-8E58-2881151B322E}" dt="2024-07-29T12:10:08.303" v="251" actId="478"/>
          <ac:cxnSpMkLst>
            <pc:docMk/>
            <pc:sldMk cId="758124619" sldId="297"/>
            <ac:cxnSpMk id="24" creationId="{3B8CE3FC-EFD2-68C8-C209-CB3B12D4E01E}"/>
          </ac:cxnSpMkLst>
        </pc:cxnChg>
        <pc:cxnChg chg="add del mod">
          <ac:chgData name="형동 박" userId="afe605ee33eb830c" providerId="LiveId" clId="{ABE2440E-3F62-4136-8E58-2881151B322E}" dt="2024-07-29T12:10:10.792" v="254" actId="478"/>
          <ac:cxnSpMkLst>
            <pc:docMk/>
            <pc:sldMk cId="758124619" sldId="297"/>
            <ac:cxnSpMk id="27" creationId="{D1BB3237-EC00-B3F8-1268-A9E25E61C7F3}"/>
          </ac:cxnSpMkLst>
        </pc:cxnChg>
        <pc:cxnChg chg="add del mod">
          <ac:chgData name="형동 박" userId="afe605ee33eb830c" providerId="LiveId" clId="{ABE2440E-3F62-4136-8E58-2881151B322E}" dt="2024-07-29T12:16:39.334" v="282" actId="478"/>
          <ac:cxnSpMkLst>
            <pc:docMk/>
            <pc:sldMk cId="758124619" sldId="297"/>
            <ac:cxnSpMk id="30" creationId="{71F3001B-0401-63B2-F503-88FC610AB7B4}"/>
          </ac:cxnSpMkLst>
        </pc:cxnChg>
        <pc:cxnChg chg="add del mod">
          <ac:chgData name="형동 박" userId="afe605ee33eb830c" providerId="LiveId" clId="{ABE2440E-3F62-4136-8E58-2881151B322E}" dt="2024-07-29T12:10:09.536" v="252" actId="478"/>
          <ac:cxnSpMkLst>
            <pc:docMk/>
            <pc:sldMk cId="758124619" sldId="297"/>
            <ac:cxnSpMk id="33" creationId="{661AE8F0-6A50-2953-4ED4-A8AB192E70C1}"/>
          </ac:cxnSpMkLst>
        </pc:cxnChg>
        <pc:cxnChg chg="add del mod">
          <ac:chgData name="형동 박" userId="afe605ee33eb830c" providerId="LiveId" clId="{ABE2440E-3F62-4136-8E58-2881151B322E}" dt="2024-07-29T12:10:10.056" v="253" actId="478"/>
          <ac:cxnSpMkLst>
            <pc:docMk/>
            <pc:sldMk cId="758124619" sldId="297"/>
            <ac:cxnSpMk id="37" creationId="{FDC90AB5-DFAB-8FAC-5AA3-3B5A3B9281C3}"/>
          </ac:cxnSpMkLst>
        </pc:cxnChg>
        <pc:cxnChg chg="add mod">
          <ac:chgData name="형동 박" userId="afe605ee33eb830c" providerId="LiveId" clId="{ABE2440E-3F62-4136-8E58-2881151B322E}" dt="2024-07-29T12:10:50.948" v="266" actId="14100"/>
          <ac:cxnSpMkLst>
            <pc:docMk/>
            <pc:sldMk cId="758124619" sldId="297"/>
            <ac:cxnSpMk id="40" creationId="{CA9ED22C-3EF9-78E6-A5B7-AC364636B92C}"/>
          </ac:cxnSpMkLst>
        </pc:cxnChg>
      </pc:sldChg>
      <pc:sldChg chg="addSp modSp mod ord">
        <pc:chgData name="형동 박" userId="afe605ee33eb830c" providerId="LiveId" clId="{ABE2440E-3F62-4136-8E58-2881151B322E}" dt="2024-07-29T12:41:53.142" v="733" actId="1076"/>
        <pc:sldMkLst>
          <pc:docMk/>
          <pc:sldMk cId="2302655129" sldId="299"/>
        </pc:sldMkLst>
        <pc:spChg chg="mod">
          <ac:chgData name="형동 박" userId="afe605ee33eb830c" providerId="LiveId" clId="{ABE2440E-3F62-4136-8E58-2881151B322E}" dt="2024-07-29T12:38:54.553" v="731" actId="20577"/>
          <ac:spMkLst>
            <pc:docMk/>
            <pc:sldMk cId="2302655129" sldId="299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1:53.142" v="733" actId="1076"/>
          <ac:picMkLst>
            <pc:docMk/>
            <pc:sldMk cId="2302655129" sldId="299"/>
            <ac:picMk id="10" creationId="{6BE542B0-6EB8-BDB7-F021-9C68803BCBA0}"/>
          </ac:picMkLst>
        </pc:picChg>
        <pc:picChg chg="add mod">
          <ac:chgData name="형동 박" userId="afe605ee33eb830c" providerId="LiveId" clId="{ABE2440E-3F62-4136-8E58-2881151B322E}" dt="2024-07-29T08:31:18.363" v="61" actId="1076"/>
          <ac:picMkLst>
            <pc:docMk/>
            <pc:sldMk cId="2302655129" sldId="299"/>
            <ac:picMk id="13" creationId="{28ED847D-FD58-359F-C6C1-80A7409E9278}"/>
          </ac:picMkLst>
        </pc:picChg>
        <pc:picChg chg="add mod">
          <ac:chgData name="형동 박" userId="afe605ee33eb830c" providerId="LiveId" clId="{ABE2440E-3F62-4136-8E58-2881151B322E}" dt="2024-07-29T08:31:54.199" v="81" actId="1076"/>
          <ac:picMkLst>
            <pc:docMk/>
            <pc:sldMk cId="2302655129" sldId="299"/>
            <ac:picMk id="15" creationId="{521AD12B-0D0B-9756-45C0-D7268906E804}"/>
          </ac:picMkLst>
        </pc:picChg>
        <pc:picChg chg="add mod">
          <ac:chgData name="형동 박" userId="afe605ee33eb830c" providerId="LiveId" clId="{ABE2440E-3F62-4136-8E58-2881151B322E}" dt="2024-07-29T08:32:20.998" v="100" actId="1076"/>
          <ac:picMkLst>
            <pc:docMk/>
            <pc:sldMk cId="2302655129" sldId="299"/>
            <ac:picMk id="17" creationId="{ED2CBEDA-01B0-330E-295A-34CB64A135B5}"/>
          </ac:picMkLst>
        </pc:picChg>
        <pc:picChg chg="add mod">
          <ac:chgData name="형동 박" userId="afe605ee33eb830c" providerId="LiveId" clId="{ABE2440E-3F62-4136-8E58-2881151B322E}" dt="2024-07-29T08:32:52.305" v="120" actId="1076"/>
          <ac:picMkLst>
            <pc:docMk/>
            <pc:sldMk cId="2302655129" sldId="299"/>
            <ac:picMk id="19" creationId="{094654B9-A607-921A-86EC-639546792670}"/>
          </ac:picMkLst>
        </pc:picChg>
      </pc:sldChg>
      <pc:sldChg chg="addSp modSp mod ord">
        <pc:chgData name="형동 박" userId="afe605ee33eb830c" providerId="LiveId" clId="{ABE2440E-3F62-4136-8E58-2881151B322E}" dt="2024-07-29T12:47:01.387" v="921" actId="20577"/>
        <pc:sldMkLst>
          <pc:docMk/>
          <pc:sldMk cId="1720671247" sldId="305"/>
        </pc:sldMkLst>
        <pc:spChg chg="mod">
          <ac:chgData name="형동 박" userId="afe605ee33eb830c" providerId="LiveId" clId="{ABE2440E-3F62-4136-8E58-2881151B322E}" dt="2024-07-29T12:43:06.260" v="765" actId="6549"/>
          <ac:spMkLst>
            <pc:docMk/>
            <pc:sldMk cId="1720671247" sldId="305"/>
            <ac:spMk id="2" creationId="{DB8D0831-165E-2526-2BDF-426852AAE043}"/>
          </ac:spMkLst>
        </pc:spChg>
        <pc:spChg chg="add mod">
          <ac:chgData name="형동 박" userId="afe605ee33eb830c" providerId="LiveId" clId="{ABE2440E-3F62-4136-8E58-2881151B322E}" dt="2024-07-29T12:46:19.391" v="919" actId="208"/>
          <ac:spMkLst>
            <pc:docMk/>
            <pc:sldMk cId="1720671247" sldId="305"/>
            <ac:spMk id="7" creationId="{EBB96D10-DB00-6846-A8E3-C4DF8EC4AFA9}"/>
          </ac:spMkLst>
        </pc:spChg>
        <pc:spChg chg="mod">
          <ac:chgData name="형동 박" userId="afe605ee33eb830c" providerId="LiveId" clId="{ABE2440E-3F62-4136-8E58-2881151B322E}" dt="2024-07-29T12:47:01.387" v="921" actId="20577"/>
          <ac:spMkLst>
            <pc:docMk/>
            <pc:sldMk cId="1720671247" sldId="305"/>
            <ac:spMk id="11" creationId="{80AC209C-7B47-3E7F-17D9-5CDECF0D5E7C}"/>
          </ac:spMkLst>
        </pc:spChg>
        <pc:picChg chg="add mod">
          <ac:chgData name="형동 박" userId="afe605ee33eb830c" providerId="LiveId" clId="{ABE2440E-3F62-4136-8E58-2881151B322E}" dt="2024-07-29T12:46:01.212" v="915" actId="1076"/>
          <ac:picMkLst>
            <pc:docMk/>
            <pc:sldMk cId="1720671247" sldId="305"/>
            <ac:picMk id="6" creationId="{A82BCABD-4584-70EB-2321-725BC336BB0A}"/>
          </ac:picMkLst>
        </pc:picChg>
      </pc:sldChg>
      <pc:sldChg chg="delSp modSp add mod">
        <pc:chgData name="형동 박" userId="afe605ee33eb830c" providerId="LiveId" clId="{ABE2440E-3F62-4136-8E58-2881151B322E}" dt="2024-07-30T02:38:52.981" v="2850" actId="20577"/>
        <pc:sldMkLst>
          <pc:docMk/>
          <pc:sldMk cId="1460686755" sldId="310"/>
        </pc:sldMkLst>
        <pc:spChg chg="mod">
          <ac:chgData name="형동 박" userId="afe605ee33eb830c" providerId="LiveId" clId="{ABE2440E-3F62-4136-8E58-2881151B322E}" dt="2024-07-25T07:00:36.125" v="3"/>
          <ac:spMkLst>
            <pc:docMk/>
            <pc:sldMk cId="1460686755" sldId="310"/>
            <ac:spMk id="2" creationId="{AEB04FD9-6A59-4C4E-B0B6-829FC2BFF5E2}"/>
          </ac:spMkLst>
        </pc:spChg>
        <pc:spChg chg="mod">
          <ac:chgData name="형동 박" userId="afe605ee33eb830c" providerId="LiveId" clId="{ABE2440E-3F62-4136-8E58-2881151B322E}" dt="2024-07-25T07:01:03.927" v="36" actId="20577"/>
          <ac:spMkLst>
            <pc:docMk/>
            <pc:sldMk cId="1460686755" sldId="310"/>
            <ac:spMk id="3" creationId="{BF76F126-0A4F-46B8-9B2B-8C3F765120EB}"/>
          </ac:spMkLst>
        </pc:spChg>
        <pc:spChg chg="del">
          <ac:chgData name="형동 박" userId="afe605ee33eb830c" providerId="LiveId" clId="{ABE2440E-3F62-4136-8E58-2881151B322E}" dt="2024-07-25T07:02:29.593" v="38" actId="478"/>
          <ac:spMkLst>
            <pc:docMk/>
            <pc:sldMk cId="1460686755" sldId="310"/>
            <ac:spMk id="6" creationId="{33181C56-766E-42F3-BE51-AF26B08B9C92}"/>
          </ac:spMkLst>
        </pc:spChg>
        <pc:spChg chg="mod">
          <ac:chgData name="형동 박" userId="afe605ee33eb830c" providerId="LiveId" clId="{ABE2440E-3F62-4136-8E58-2881151B322E}" dt="2024-07-30T02:38:52.981" v="2850" actId="20577"/>
          <ac:spMkLst>
            <pc:docMk/>
            <pc:sldMk cId="1460686755" sldId="310"/>
            <ac:spMk id="7" creationId="{6DD967C6-5A84-204B-192A-9720D2E48DAD}"/>
          </ac:spMkLst>
        </pc:spChg>
      </pc:sldChg>
      <pc:sldChg chg="new del ord">
        <pc:chgData name="형동 박" userId="afe605ee33eb830c" providerId="LiveId" clId="{ABE2440E-3F62-4136-8E58-2881151B322E}" dt="2024-07-30T01:36:55.973" v="1005" actId="47"/>
        <pc:sldMkLst>
          <pc:docMk/>
          <pc:sldMk cId="1862232219" sldId="311"/>
        </pc:sldMkLst>
      </pc:sldChg>
      <pc:sldChg chg="addSp delSp modSp add mod">
        <pc:chgData name="형동 박" userId="afe605ee33eb830c" providerId="LiveId" clId="{ABE2440E-3F62-4136-8E58-2881151B322E}" dt="2024-07-29T12:42:27.834" v="758"/>
        <pc:sldMkLst>
          <pc:docMk/>
          <pc:sldMk cId="352559427" sldId="312"/>
        </pc:sldMkLst>
        <pc:spChg chg="add mod">
          <ac:chgData name="형동 박" userId="afe605ee33eb830c" providerId="LiveId" clId="{ABE2440E-3F62-4136-8E58-2881151B322E}" dt="2024-07-29T12:20:18.439" v="306"/>
          <ac:spMkLst>
            <pc:docMk/>
            <pc:sldMk cId="352559427" sldId="312"/>
            <ac:spMk id="5" creationId="{C12E5065-951D-893E-B4CA-33243137121F}"/>
          </ac:spMkLst>
        </pc:spChg>
        <pc:spChg chg="del">
          <ac:chgData name="형동 박" userId="afe605ee33eb830c" providerId="LiveId" clId="{ABE2440E-3F62-4136-8E58-2881151B322E}" dt="2024-07-29T12:32:26.205" v="655" actId="478"/>
          <ac:spMkLst>
            <pc:docMk/>
            <pc:sldMk cId="352559427" sldId="312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27.379" v="757" actId="478"/>
          <ac:spMkLst>
            <pc:docMk/>
            <pc:sldMk cId="352559427" sldId="312"/>
            <ac:spMk id="13" creationId="{2578456F-7F01-6153-A8C5-CD9F7A93C139}"/>
          </ac:spMkLst>
        </pc:spChg>
        <pc:spChg chg="add mod">
          <ac:chgData name="형동 박" userId="afe605ee33eb830c" providerId="LiveId" clId="{ABE2440E-3F62-4136-8E58-2881151B322E}" dt="2024-07-29T12:42:27.834" v="758"/>
          <ac:spMkLst>
            <pc:docMk/>
            <pc:sldMk cId="352559427" sldId="312"/>
            <ac:spMk id="14" creationId="{3343C6DD-8E84-B035-C11A-B346C71A25F8}"/>
          </ac:spMkLst>
        </pc:spChg>
        <pc:spChg chg="del">
          <ac:chgData name="형동 박" userId="afe605ee33eb830c" providerId="LiveId" clId="{ABE2440E-3F62-4136-8E58-2881151B322E}" dt="2024-07-29T12:20:18.272" v="305" actId="478"/>
          <ac:spMkLst>
            <pc:docMk/>
            <pc:sldMk cId="352559427" sldId="312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0:12.014" v="303" actId="478"/>
          <ac:cxnSpMkLst>
            <pc:docMk/>
            <pc:sldMk cId="352559427" sldId="312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0:08.110" v="302" actId="478"/>
          <ac:cxnSpMkLst>
            <pc:docMk/>
            <pc:sldMk cId="352559427" sldId="312"/>
            <ac:cxnSpMk id="30" creationId="{71F3001B-0401-63B2-F503-88FC610AB7B4}"/>
          </ac:cxnSpMkLst>
        </pc:cxnChg>
        <pc:cxnChg chg="del mod">
          <ac:chgData name="형동 박" userId="afe605ee33eb830c" providerId="LiveId" clId="{ABE2440E-3F62-4136-8E58-2881151B322E}" dt="2024-07-29T12:20:13.054" v="304" actId="478"/>
          <ac:cxnSpMkLst>
            <pc:docMk/>
            <pc:sldMk cId="352559427" sldId="312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19.567" v="756"/>
        <pc:sldMkLst>
          <pc:docMk/>
          <pc:sldMk cId="558284749" sldId="313"/>
        </pc:sldMkLst>
        <pc:spChg chg="add mod">
          <ac:chgData name="형동 박" userId="afe605ee33eb830c" providerId="LiveId" clId="{ABE2440E-3F62-4136-8E58-2881151B322E}" dt="2024-07-29T12:20:47.151" v="311" actId="1076"/>
          <ac:spMkLst>
            <pc:docMk/>
            <pc:sldMk cId="558284749" sldId="313"/>
            <ac:spMk id="5" creationId="{9056980E-05F4-EAD9-92A3-B7D07342C9AB}"/>
          </ac:spMkLst>
        </pc:spChg>
        <pc:spChg chg="del">
          <ac:chgData name="형동 박" userId="afe605ee33eb830c" providerId="LiveId" clId="{ABE2440E-3F62-4136-8E58-2881151B322E}" dt="2024-07-29T12:32:30.454" v="657" actId="478"/>
          <ac:spMkLst>
            <pc:docMk/>
            <pc:sldMk cId="558284749" sldId="313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19.567" v="756"/>
          <ac:spMkLst>
            <pc:docMk/>
            <pc:sldMk cId="558284749" sldId="313"/>
            <ac:spMk id="13" creationId="{5FB0C4CF-F397-E0ED-2263-F333198B0A66}"/>
          </ac:spMkLst>
        </pc:spChg>
        <pc:spChg chg="mod ord">
          <ac:chgData name="형동 박" userId="afe605ee33eb830c" providerId="LiveId" clId="{ABE2440E-3F62-4136-8E58-2881151B322E}" dt="2024-07-29T12:21:14.205" v="315" actId="14100"/>
          <ac:spMkLst>
            <pc:docMk/>
            <pc:sldMk cId="558284749" sldId="313"/>
            <ac:spMk id="16" creationId="{DE2C83EC-DC54-0056-D401-71AFA7481342}"/>
          </ac:spMkLst>
        </pc:spChg>
        <pc:cxnChg chg="del mod">
          <ac:chgData name="형동 박" userId="afe605ee33eb830c" providerId="LiveId" clId="{ABE2440E-3F62-4136-8E58-2881151B322E}" dt="2024-07-29T12:21:04.940" v="313" actId="478"/>
          <ac:cxnSpMkLst>
            <pc:docMk/>
            <pc:sldMk cId="558284749" sldId="313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21:06.116" v="314" actId="478"/>
          <ac:cxnSpMkLst>
            <pc:docMk/>
            <pc:sldMk cId="558284749" sldId="313"/>
            <ac:cxnSpMk id="40" creationId="{CA9ED22C-3EF9-78E6-A5B7-AC364636B92C}"/>
          </ac:cxnSpMkLst>
        </pc:cxnChg>
      </pc:sldChg>
      <pc:sldChg chg="addSp delSp modSp add mod">
        <pc:chgData name="형동 박" userId="afe605ee33eb830c" providerId="LiveId" clId="{ABE2440E-3F62-4136-8E58-2881151B322E}" dt="2024-07-29T12:42:31.419" v="760"/>
        <pc:sldMkLst>
          <pc:docMk/>
          <pc:sldMk cId="995637103" sldId="314"/>
        </pc:sldMkLst>
        <pc:spChg chg="add del mod">
          <ac:chgData name="형동 박" userId="afe605ee33eb830c" providerId="LiveId" clId="{ABE2440E-3F62-4136-8E58-2881151B322E}" dt="2024-07-29T12:42:31.188" v="759" actId="478"/>
          <ac:spMkLst>
            <pc:docMk/>
            <pc:sldMk cId="995637103" sldId="314"/>
            <ac:spMk id="5" creationId="{5ADFDB1B-3F49-C386-DC83-B3C51170072D}"/>
          </ac:spMkLst>
        </pc:spChg>
        <pc:spChg chg="del">
          <ac:chgData name="형동 박" userId="afe605ee33eb830c" providerId="LiveId" clId="{ABE2440E-3F62-4136-8E58-2881151B322E}" dt="2024-07-29T12:32:21.580" v="653" actId="478"/>
          <ac:spMkLst>
            <pc:docMk/>
            <pc:sldMk cId="995637103" sldId="314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29T12:42:31.419" v="760"/>
          <ac:spMkLst>
            <pc:docMk/>
            <pc:sldMk cId="995637103" sldId="314"/>
            <ac:spMk id="13" creationId="{78BEFA62-99B0-CB3A-0718-941783DA619D}"/>
          </ac:spMkLst>
        </pc:spChg>
        <pc:spChg chg="mod">
          <ac:chgData name="형동 박" userId="afe605ee33eb830c" providerId="LiveId" clId="{ABE2440E-3F62-4136-8E58-2881151B322E}" dt="2024-07-29T12:17:27.906" v="290" actId="1076"/>
          <ac:spMkLst>
            <pc:docMk/>
            <pc:sldMk cId="995637103" sldId="314"/>
            <ac:spMk id="72" creationId="{D19A077C-A88D-B049-C14A-1E8CD6C8E685}"/>
          </ac:spMkLst>
        </pc:spChg>
      </pc:sldChg>
      <pc:sldChg chg="addSp delSp modSp add mod ord">
        <pc:chgData name="형동 박" userId="afe605ee33eb830c" providerId="LiveId" clId="{ABE2440E-3F62-4136-8E58-2881151B322E}" dt="2024-07-29T12:42:35.363" v="762"/>
        <pc:sldMkLst>
          <pc:docMk/>
          <pc:sldMk cId="153945486" sldId="315"/>
        </pc:sldMkLst>
        <pc:spChg chg="add mod">
          <ac:chgData name="형동 박" userId="afe605ee33eb830c" providerId="LiveId" clId="{ABE2440E-3F62-4136-8E58-2881151B322E}" dt="2024-07-29T12:19:36.544" v="295" actId="1076"/>
          <ac:spMkLst>
            <pc:docMk/>
            <pc:sldMk cId="153945486" sldId="315"/>
            <ac:spMk id="5" creationId="{7978E27F-3BC3-B241-9E1A-6AC14879BB71}"/>
          </ac:spMkLst>
        </pc:spChg>
        <pc:spChg chg="del">
          <ac:chgData name="형동 박" userId="afe605ee33eb830c" providerId="LiveId" clId="{ABE2440E-3F62-4136-8E58-2881151B322E}" dt="2024-07-29T12:32:17.731" v="651" actId="478"/>
          <ac:spMkLst>
            <pc:docMk/>
            <pc:sldMk cId="153945486" sldId="315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29T12:42:35.220" v="761" actId="478"/>
          <ac:spMkLst>
            <pc:docMk/>
            <pc:sldMk cId="153945486" sldId="315"/>
            <ac:spMk id="14" creationId="{30824156-A76F-DA53-1163-002456A7900F}"/>
          </ac:spMkLst>
        </pc:spChg>
        <pc:spChg chg="del">
          <ac:chgData name="형동 박" userId="afe605ee33eb830c" providerId="LiveId" clId="{ABE2440E-3F62-4136-8E58-2881151B322E}" dt="2024-07-29T12:19:42.623" v="297" actId="478"/>
          <ac:spMkLst>
            <pc:docMk/>
            <pc:sldMk cId="153945486" sldId="315"/>
            <ac:spMk id="16" creationId="{DE2C83EC-DC54-0056-D401-71AFA7481342}"/>
          </ac:spMkLst>
        </pc:spChg>
        <pc:spChg chg="add mod">
          <ac:chgData name="형동 박" userId="afe605ee33eb830c" providerId="LiveId" clId="{ABE2440E-3F62-4136-8E58-2881151B322E}" dt="2024-07-29T12:42:35.363" v="762"/>
          <ac:spMkLst>
            <pc:docMk/>
            <pc:sldMk cId="153945486" sldId="315"/>
            <ac:spMk id="17" creationId="{4C842BE0-ED24-2561-21D1-167838E2BFBF}"/>
          </ac:spMkLst>
        </pc:spChg>
        <pc:spChg chg="del">
          <ac:chgData name="형동 박" userId="afe605ee33eb830c" providerId="LiveId" clId="{ABE2440E-3F62-4136-8E58-2881151B322E}" dt="2024-07-29T12:19:52.197" v="299" actId="478"/>
          <ac:spMkLst>
            <pc:docMk/>
            <pc:sldMk cId="153945486" sldId="315"/>
            <ac:spMk id="70" creationId="{57276E88-5955-163F-FA48-1693E5E58249}"/>
          </ac:spMkLst>
        </pc:spChg>
        <pc:picChg chg="add mod">
          <ac:chgData name="형동 박" userId="afe605ee33eb830c" providerId="LiveId" clId="{ABE2440E-3F62-4136-8E58-2881151B322E}" dt="2024-07-29T12:19:48.680" v="298" actId="1076"/>
          <ac:picMkLst>
            <pc:docMk/>
            <pc:sldMk cId="153945486" sldId="315"/>
            <ac:picMk id="13" creationId="{4303B4CE-38B6-8962-D522-3AD45AAC2A20}"/>
          </ac:picMkLst>
        </pc:picChg>
        <pc:cxnChg chg="del mod">
          <ac:chgData name="형동 박" userId="afe605ee33eb830c" providerId="LiveId" clId="{ABE2440E-3F62-4136-8E58-2881151B322E}" dt="2024-07-29T12:19:54.019" v="300" actId="478"/>
          <ac:cxnSpMkLst>
            <pc:docMk/>
            <pc:sldMk cId="153945486" sldId="315"/>
            <ac:cxnSpMk id="23" creationId="{18AD5309-A4B6-D2B7-2712-2DD16A29942B}"/>
          </ac:cxnSpMkLst>
        </pc:cxnChg>
        <pc:cxnChg chg="del mod">
          <ac:chgData name="형동 박" userId="afe605ee33eb830c" providerId="LiveId" clId="{ABE2440E-3F62-4136-8E58-2881151B322E}" dt="2024-07-29T12:19:55.996" v="301" actId="478"/>
          <ac:cxnSpMkLst>
            <pc:docMk/>
            <pc:sldMk cId="153945486" sldId="315"/>
            <ac:cxnSpMk id="40" creationId="{CA9ED22C-3EF9-78E6-A5B7-AC364636B92C}"/>
          </ac:cxnSpMkLst>
        </pc:cxnChg>
      </pc:sldChg>
      <pc:sldChg chg="new">
        <pc:chgData name="형동 박" userId="afe605ee33eb830c" providerId="LiveId" clId="{ABE2440E-3F62-4136-8E58-2881151B322E}" dt="2024-07-29T12:21:44.981" v="316" actId="680"/>
        <pc:sldMkLst>
          <pc:docMk/>
          <pc:sldMk cId="1500436629" sldId="316"/>
        </pc:sldMkLst>
      </pc:sldChg>
      <pc:sldChg chg="modSp mod">
        <pc:chgData name="형동 박" userId="afe605ee33eb830c" providerId="LiveId" clId="{ABE2440E-3F62-4136-8E58-2881151B322E}" dt="2024-07-30T04:43:13.934" v="3105" actId="113"/>
        <pc:sldMkLst>
          <pc:docMk/>
          <pc:sldMk cId="1348063648" sldId="319"/>
        </pc:sldMkLst>
        <pc:spChg chg="mod">
          <ac:chgData name="형동 박" userId="afe605ee33eb830c" providerId="LiveId" clId="{ABE2440E-3F62-4136-8E58-2881151B322E}" dt="2024-07-30T04:43:13.934" v="3105" actId="113"/>
          <ac:spMkLst>
            <pc:docMk/>
            <pc:sldMk cId="1348063648" sldId="319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3:09.454" v="3104" actId="113"/>
          <ac:spMkLst>
            <pc:docMk/>
            <pc:sldMk cId="1348063648" sldId="319"/>
            <ac:spMk id="7" creationId="{E5488CE4-40EF-BD10-FBFF-51A18E835B99}"/>
          </ac:spMkLst>
        </pc:spChg>
      </pc:sldChg>
      <pc:sldChg chg="modSp mod">
        <pc:chgData name="형동 박" userId="afe605ee33eb830c" providerId="LiveId" clId="{ABE2440E-3F62-4136-8E58-2881151B322E}" dt="2024-07-30T04:42:57.870" v="3102" actId="113"/>
        <pc:sldMkLst>
          <pc:docMk/>
          <pc:sldMk cId="513444157" sldId="320"/>
        </pc:sldMkLst>
        <pc:spChg chg="mod">
          <ac:chgData name="형동 박" userId="afe605ee33eb830c" providerId="LiveId" clId="{ABE2440E-3F62-4136-8E58-2881151B322E}" dt="2024-07-30T04:42:57.870" v="3102" actId="113"/>
          <ac:spMkLst>
            <pc:docMk/>
            <pc:sldMk cId="513444157" sldId="320"/>
            <ac:spMk id="5" creationId="{F60EEA21-AD37-3013-82CA-1A5941354F74}"/>
          </ac:spMkLst>
        </pc:spChg>
        <pc:spChg chg="mod">
          <ac:chgData name="형동 박" userId="afe605ee33eb830c" providerId="LiveId" clId="{ABE2440E-3F62-4136-8E58-2881151B322E}" dt="2024-07-30T04:42:53.172" v="3100" actId="113"/>
          <ac:spMkLst>
            <pc:docMk/>
            <pc:sldMk cId="513444157" sldId="320"/>
            <ac:spMk id="7" creationId="{DA1D604D-41C4-B6EC-F2B9-03F8644C02DA}"/>
          </ac:spMkLst>
        </pc:spChg>
      </pc:sldChg>
      <pc:sldChg chg="modSp mod">
        <pc:chgData name="형동 박" userId="afe605ee33eb830c" providerId="LiveId" clId="{ABE2440E-3F62-4136-8E58-2881151B322E}" dt="2024-07-30T04:43:30.025" v="3109" actId="113"/>
        <pc:sldMkLst>
          <pc:docMk/>
          <pc:sldMk cId="436123248" sldId="321"/>
        </pc:sldMkLst>
        <pc:spChg chg="mod">
          <ac:chgData name="형동 박" userId="afe605ee33eb830c" providerId="LiveId" clId="{ABE2440E-3F62-4136-8E58-2881151B322E}" dt="2024-07-30T04:23:00.851" v="3029" actId="207"/>
          <ac:spMkLst>
            <pc:docMk/>
            <pc:sldMk cId="436123248" sldId="321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25.128" v="3107" actId="113"/>
          <ac:spMkLst>
            <pc:docMk/>
            <pc:sldMk cId="436123248" sldId="321"/>
            <ac:spMk id="14" creationId="{78B31FFA-E1F9-0798-B766-B3FE10C313C6}"/>
          </ac:spMkLst>
        </pc:spChg>
        <pc:spChg chg="mod">
          <ac:chgData name="형동 박" userId="afe605ee33eb830c" providerId="LiveId" clId="{ABE2440E-3F62-4136-8E58-2881151B322E}" dt="2024-07-30T04:43:30.025" v="3109" actId="113"/>
          <ac:spMkLst>
            <pc:docMk/>
            <pc:sldMk cId="436123248" sldId="321"/>
            <ac:spMk id="30" creationId="{3C2FEBDE-3829-09BA-522E-3434E776F287}"/>
          </ac:spMkLst>
        </pc:spChg>
      </pc:sldChg>
      <pc:sldChg chg="addSp modSp mod">
        <pc:chgData name="형동 박" userId="afe605ee33eb830c" providerId="LiveId" clId="{ABE2440E-3F62-4136-8E58-2881151B322E}" dt="2024-07-30T04:53:30.221" v="3210" actId="207"/>
        <pc:sldMkLst>
          <pc:docMk/>
          <pc:sldMk cId="1422434795" sldId="322"/>
        </pc:sldMkLst>
        <pc:spChg chg="mod">
          <ac:chgData name="형동 박" userId="afe605ee33eb830c" providerId="LiveId" clId="{ABE2440E-3F62-4136-8E58-2881151B322E}" dt="2024-07-30T04:53:30.221" v="3210" actId="207"/>
          <ac:spMkLst>
            <pc:docMk/>
            <pc:sldMk cId="1422434795" sldId="322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3:36.922" v="3111" actId="113"/>
          <ac:spMkLst>
            <pc:docMk/>
            <pc:sldMk cId="1422434795" sldId="322"/>
            <ac:spMk id="14" creationId="{78B31FFA-E1F9-0798-B766-B3FE10C313C6}"/>
          </ac:spMkLst>
        </pc:spChg>
        <pc:spChg chg="add">
          <ac:chgData name="형동 박" userId="afe605ee33eb830c" providerId="LiveId" clId="{ABE2440E-3F62-4136-8E58-2881151B322E}" dt="2024-07-30T01:31:56.243" v="985" actId="11529"/>
          <ac:spMkLst>
            <pc:docMk/>
            <pc:sldMk cId="1422434795" sldId="322"/>
            <ac:spMk id="22" creationId="{E0EBDE24-5650-9277-3C99-C66FE143A8EF}"/>
          </ac:spMkLst>
        </pc:spChg>
        <pc:spChg chg="add mod">
          <ac:chgData name="형동 박" userId="afe605ee33eb830c" providerId="LiveId" clId="{ABE2440E-3F62-4136-8E58-2881151B322E}" dt="2024-07-30T01:33:02.744" v="996" actId="1076"/>
          <ac:spMkLst>
            <pc:docMk/>
            <pc:sldMk cId="1422434795" sldId="322"/>
            <ac:spMk id="23" creationId="{51EB60A5-A751-708B-C643-33605F8CD0FE}"/>
          </ac:spMkLst>
        </pc:spChg>
        <pc:cxnChg chg="mod">
          <ac:chgData name="형동 박" userId="afe605ee33eb830c" providerId="LiveId" clId="{ABE2440E-3F62-4136-8E58-2881151B322E}" dt="2024-07-30T01:31:38.899" v="984" actId="14100"/>
          <ac:cxnSpMkLst>
            <pc:docMk/>
            <pc:sldMk cId="1422434795" sldId="322"/>
            <ac:cxnSpMk id="57" creationId="{C9E3B33A-B0AC-1445-430E-530A6763C95B}"/>
          </ac:cxnSpMkLst>
        </pc:cxnChg>
      </pc:sldChg>
      <pc:sldChg chg="addSp delSp modSp mod">
        <pc:chgData name="형동 박" userId="afe605ee33eb830c" providerId="LiveId" clId="{ABE2440E-3F62-4136-8E58-2881151B322E}" dt="2024-07-30T04:53:53.075" v="3226" actId="207"/>
        <pc:sldMkLst>
          <pc:docMk/>
          <pc:sldMk cId="3684241960" sldId="323"/>
        </pc:sldMkLst>
        <pc:spChg chg="del">
          <ac:chgData name="형동 박" userId="afe605ee33eb830c" providerId="LiveId" clId="{ABE2440E-3F62-4136-8E58-2881151B322E}" dt="2024-07-30T02:44:25.921" v="2851" actId="478"/>
          <ac:spMkLst>
            <pc:docMk/>
            <pc:sldMk cId="3684241960" sldId="323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28.174" v="2853" actId="478"/>
          <ac:spMkLst>
            <pc:docMk/>
            <pc:sldMk cId="3684241960" sldId="323"/>
            <ac:spMk id="4" creationId="{4D42ADB2-4D7F-2DF2-A6D7-18A67FF5C6DF}"/>
          </ac:spMkLst>
        </pc:spChg>
        <pc:spChg chg="add mod">
          <ac:chgData name="형동 박" userId="afe605ee33eb830c" providerId="LiveId" clId="{ABE2440E-3F62-4136-8E58-2881151B322E}" dt="2024-07-30T02:44:26.084" v="2852"/>
          <ac:spMkLst>
            <pc:docMk/>
            <pc:sldMk cId="3684241960" sldId="323"/>
            <ac:spMk id="5" creationId="{11D0815D-05E3-DA53-ACAB-4E07E1850F09}"/>
          </ac:spMkLst>
        </pc:spChg>
        <pc:spChg chg="add mod">
          <ac:chgData name="형동 박" userId="afe605ee33eb830c" providerId="LiveId" clId="{ABE2440E-3F62-4136-8E58-2881151B322E}" dt="2024-07-30T04:53:53.075" v="3226" actId="207"/>
          <ac:spMkLst>
            <pc:docMk/>
            <pc:sldMk cId="3684241960" sldId="32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53:42.273" v="3218" actId="207"/>
          <ac:spMkLst>
            <pc:docMk/>
            <pc:sldMk cId="3684241960" sldId="32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2" creationId="{DA24087F-1FEF-65BD-5F7D-8CBCE543AB1F}"/>
          </ac:spMkLst>
        </pc:spChg>
        <pc:spChg chg="mod">
          <ac:chgData name="형동 박" userId="afe605ee33eb830c" providerId="LiveId" clId="{ABE2440E-3F62-4136-8E58-2881151B322E}" dt="2024-07-30T04:35:28.055" v="3098" actId="255"/>
          <ac:spMkLst>
            <pc:docMk/>
            <pc:sldMk cId="3684241960" sldId="323"/>
            <ac:spMk id="34" creationId="{F0019518-6A36-667D-1419-A9EBA8F5B8B4}"/>
          </ac:spMkLst>
        </pc:spChg>
        <pc:spChg chg="mod">
          <ac:chgData name="형동 박" userId="afe605ee33eb830c" providerId="LiveId" clId="{ABE2440E-3F62-4136-8E58-2881151B322E}" dt="2024-07-30T04:25:45.459" v="3035" actId="164"/>
          <ac:spMkLst>
            <pc:docMk/>
            <pc:sldMk cId="3684241960" sldId="323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4:43:44.301" v="3113" actId="1076"/>
          <ac:grpSpMkLst>
            <pc:docMk/>
            <pc:sldMk cId="3684241960" sldId="323"/>
            <ac:grpSpMk id="6" creationId="{7E5A51FC-A5F6-1849-ED87-3C6C709F3875}"/>
          </ac:grpSpMkLst>
        </pc:grpChg>
        <pc:grpChg chg="add mod">
          <ac:chgData name="형동 박" userId="afe605ee33eb830c" providerId="LiveId" clId="{ABE2440E-3F62-4136-8E58-2881151B322E}" dt="2024-07-30T04:43:45.967" v="3114" actId="1076"/>
          <ac:grpSpMkLst>
            <pc:docMk/>
            <pc:sldMk cId="3684241960" sldId="32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3:42.164" v="3112" actId="1076"/>
          <ac:grpSpMkLst>
            <pc:docMk/>
            <pc:sldMk cId="3684241960" sldId="323"/>
            <ac:grpSpMk id="35" creationId="{4202F1BA-3794-51CD-A84F-DA2334820D88}"/>
          </ac:grpSpMkLst>
        </pc:grpChg>
        <pc:grpChg chg="mod">
          <ac:chgData name="형동 박" userId="afe605ee33eb830c" providerId="LiveId" clId="{ABE2440E-3F62-4136-8E58-2881151B322E}" dt="2024-07-30T04:25:45.459" v="3035" actId="164"/>
          <ac:grpSpMkLst>
            <pc:docMk/>
            <pc:sldMk cId="3684241960" sldId="323"/>
            <ac:grpSpMk id="42" creationId="{04C41852-8688-98A8-D9FF-E08B11C67401}"/>
          </ac:grpSpMkLst>
        </pc:grpChg>
        <pc:grpChg chg="mod">
          <ac:chgData name="형동 박" userId="afe605ee33eb830c" providerId="LiveId" clId="{ABE2440E-3F62-4136-8E58-2881151B322E}" dt="2024-07-30T04:25:49.166" v="3036" actId="164"/>
          <ac:grpSpMkLst>
            <pc:docMk/>
            <pc:sldMk cId="3684241960" sldId="323"/>
            <ac:grpSpMk id="51" creationId="{9B301730-1606-6D70-F969-9C966D44EAA5}"/>
          </ac:grpSpMkLst>
        </pc:grpChg>
        <pc:picChg chg="del mod">
          <ac:chgData name="형동 박" userId="afe605ee33eb830c" providerId="LiveId" clId="{ABE2440E-3F62-4136-8E58-2881151B322E}" dt="2024-07-30T04:23:22.801" v="3030" actId="478"/>
          <ac:picMkLst>
            <pc:docMk/>
            <pc:sldMk cId="3684241960" sldId="323"/>
            <ac:picMk id="69" creationId="{18A5511F-43A5-7E30-157C-AF90E1F32A04}"/>
          </ac:picMkLst>
        </pc:picChg>
        <pc:picChg chg="del mod">
          <ac:chgData name="형동 박" userId="afe605ee33eb830c" providerId="LiveId" clId="{ABE2440E-3F62-4136-8E58-2881151B322E}" dt="2024-07-30T04:23:23.433" v="3031" actId="478"/>
          <ac:picMkLst>
            <pc:docMk/>
            <pc:sldMk cId="3684241960" sldId="323"/>
            <ac:picMk id="71" creationId="{4D92CB36-B2C4-1ECD-5B6A-DE8A5A6F80D3}"/>
          </ac:picMkLst>
        </pc:pic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49.166" v="3036" actId="164"/>
          <ac:cxnSpMkLst>
            <pc:docMk/>
            <pc:sldMk cId="3684241960" sldId="323"/>
            <ac:cxnSpMk id="30" creationId="{673F5843-0F53-EC41-1DFE-531DE7C928FE}"/>
          </ac:cxnSpMkLst>
        </pc:cxnChg>
        <pc:cxnChg chg="mod">
          <ac:chgData name="형동 박" userId="afe605ee33eb830c" providerId="LiveId" clId="{ABE2440E-3F62-4136-8E58-2881151B322E}" dt="2024-07-30T04:25:45.459" v="3035" actId="164"/>
          <ac:cxnSpMkLst>
            <pc:docMk/>
            <pc:sldMk cId="3684241960" sldId="323"/>
            <ac:cxnSpMk id="37" creationId="{A8A0BFC4-7570-F5AE-43A3-AE9046C81AAD}"/>
          </ac:cxnSpMkLst>
        </pc:cxnChg>
      </pc:sldChg>
      <pc:sldChg chg="del">
        <pc:chgData name="형동 박" userId="afe605ee33eb830c" providerId="LiveId" clId="{ABE2440E-3F62-4136-8E58-2881151B322E}" dt="2024-07-30T01:30:42.802" v="942" actId="47"/>
        <pc:sldMkLst>
          <pc:docMk/>
          <pc:sldMk cId="2689841811" sldId="324"/>
        </pc:sldMkLst>
      </pc:sldChg>
      <pc:sldChg chg="addSp delSp modSp del mod">
        <pc:chgData name="형동 박" userId="afe605ee33eb830c" providerId="LiveId" clId="{ABE2440E-3F62-4136-8E58-2881151B322E}" dt="2024-07-30T04:47:44.256" v="3162" actId="47"/>
        <pc:sldMkLst>
          <pc:docMk/>
          <pc:sldMk cId="3734904536" sldId="325"/>
        </pc:sldMkLst>
        <pc:spChg chg="del">
          <ac:chgData name="형동 박" userId="afe605ee33eb830c" providerId="LiveId" clId="{ABE2440E-3F62-4136-8E58-2881151B322E}" dt="2024-07-30T02:44:31.753" v="2854" actId="478"/>
          <ac:spMkLst>
            <pc:docMk/>
            <pc:sldMk cId="3734904536" sldId="325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34.360" v="2856" actId="478"/>
          <ac:spMkLst>
            <pc:docMk/>
            <pc:sldMk cId="3734904536" sldId="325"/>
            <ac:spMk id="10" creationId="{C42E136C-8AF2-5CE5-0782-16A0BDF6608C}"/>
          </ac:spMkLst>
        </pc:spChg>
        <pc:spChg chg="mod">
          <ac:chgData name="형동 박" userId="afe605ee33eb830c" providerId="LiveId" clId="{ABE2440E-3F62-4136-8E58-2881151B322E}" dt="2024-07-30T01:30:21.200" v="940" actId="207"/>
          <ac:spMkLst>
            <pc:docMk/>
            <pc:sldMk cId="3734904536" sldId="325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2.118" v="2855"/>
          <ac:spMkLst>
            <pc:docMk/>
            <pc:sldMk cId="3734904536" sldId="325"/>
            <ac:spMk id="13" creationId="{6B8DE420-D00D-AE05-FB59-284DFF765981}"/>
          </ac:spMkLst>
        </pc:spChg>
        <pc:spChg chg="mod">
          <ac:chgData name="형동 박" userId="afe605ee33eb830c" providerId="LiveId" clId="{ABE2440E-3F62-4136-8E58-2881151B322E}" dt="2024-07-30T04:25:56.225" v="3037" actId="164"/>
          <ac:spMkLst>
            <pc:docMk/>
            <pc:sldMk cId="3734904536" sldId="325"/>
            <ac:spMk id="17" creationId="{ADBB5A99-A3DF-6C18-23A3-3388742A1479}"/>
          </ac:spMkLst>
        </pc:spChg>
        <pc:grpChg chg="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3" creationId="{BFE450ED-4C3E-7E7A-458A-85697E61BAAF}"/>
          </ac:grpSpMkLst>
        </pc:grpChg>
        <pc:grpChg chg="add mod">
          <ac:chgData name="형동 박" userId="afe605ee33eb830c" providerId="LiveId" clId="{ABE2440E-3F62-4136-8E58-2881151B322E}" dt="2024-07-30T04:25:56.225" v="3037" actId="164"/>
          <ac:grpSpMkLst>
            <pc:docMk/>
            <pc:sldMk cId="3734904536" sldId="325"/>
            <ac:grpSpMk id="14" creationId="{31B97A30-58CD-9720-83D8-C321D35B249E}"/>
          </ac:grpSpMkLst>
        </pc:grpChg>
        <pc:grpChg chg="add 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15" creationId="{BACA1C5F-4358-FB3F-50CB-84C725E37874}"/>
          </ac:grpSpMkLst>
        </pc:grpChg>
        <pc:grpChg chg="mod">
          <ac:chgData name="형동 박" userId="afe605ee33eb830c" providerId="LiveId" clId="{ABE2440E-3F62-4136-8E58-2881151B322E}" dt="2024-07-30T04:25:59.676" v="3038" actId="164"/>
          <ac:grpSpMkLst>
            <pc:docMk/>
            <pc:sldMk cId="3734904536" sldId="325"/>
            <ac:grpSpMk id="39" creationId="{7B4F8522-89BC-E143-0D4C-F50EEDBC2763}"/>
          </ac:grpSpMkLst>
        </pc:grpChg>
        <pc:picChg chg="add del mod">
          <ac:chgData name="형동 박" userId="afe605ee33eb830c" providerId="LiveId" clId="{ABE2440E-3F62-4136-8E58-2881151B322E}" dt="2024-07-30T04:23:25.057" v="3032" actId="478"/>
          <ac:picMkLst>
            <pc:docMk/>
            <pc:sldMk cId="3734904536" sldId="325"/>
            <ac:picMk id="9" creationId="{3E590A1A-9D87-3A2F-22CB-AE0BE343E6FC}"/>
          </ac:picMkLst>
        </pc:picChg>
        <pc:picChg chg="add del mod">
          <ac:chgData name="형동 박" userId="afe605ee33eb830c" providerId="LiveId" clId="{ABE2440E-3F62-4136-8E58-2881151B322E}" dt="2024-07-30T04:23:25.913" v="3033" actId="478"/>
          <ac:picMkLst>
            <pc:docMk/>
            <pc:sldMk cId="3734904536" sldId="325"/>
            <ac:picMk id="12" creationId="{0DA2B270-E840-8539-F959-9F93A7F6CF6F}"/>
          </ac:picMkLst>
        </pc:pic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16" creationId="{1B2EDA3F-5DE7-F359-7C11-F1B82620D8E0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5:56.225" v="3037" actId="164"/>
          <ac:cxnSpMkLst>
            <pc:docMk/>
            <pc:sldMk cId="3734904536" sldId="325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8" creationId="{30B067EA-6BC1-48C4-0AA5-FD881DC11F5E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29" creationId="{2540E55B-D057-630B-A164-2A47618317E3}"/>
          </ac:cxnSpMkLst>
        </pc:cxnChg>
        <pc:cxnChg chg="mod">
          <ac:chgData name="형동 박" userId="afe605ee33eb830c" providerId="LiveId" clId="{ABE2440E-3F62-4136-8E58-2881151B322E}" dt="2024-07-30T04:25:59.676" v="3038" actId="164"/>
          <ac:cxnSpMkLst>
            <pc:docMk/>
            <pc:sldMk cId="3734904536" sldId="325"/>
            <ac:cxnSpMk id="30" creationId="{673F5843-0F53-EC41-1DFE-531DE7C928FE}"/>
          </ac:cxnSpMkLst>
        </pc:cxnChg>
      </pc:sldChg>
      <pc:sldChg chg="addSp delSp modSp mod">
        <pc:chgData name="형동 박" userId="afe605ee33eb830c" providerId="LiveId" clId="{ABE2440E-3F62-4136-8E58-2881151B322E}" dt="2024-07-30T04:53:11.313" v="3204" actId="207"/>
        <pc:sldMkLst>
          <pc:docMk/>
          <pc:sldMk cId="242721713" sldId="326"/>
        </pc:sldMkLst>
        <pc:spChg chg="del">
          <ac:chgData name="형동 박" userId="afe605ee33eb830c" providerId="LiveId" clId="{ABE2440E-3F62-4136-8E58-2881151B322E}" dt="2024-07-30T02:44:39.098" v="2857" actId="478"/>
          <ac:spMkLst>
            <pc:docMk/>
            <pc:sldMk cId="242721713" sldId="326"/>
            <ac:spMk id="2" creationId="{DB8D0831-165E-2526-2BDF-426852AAE043}"/>
          </ac:spMkLst>
        </pc:spChg>
        <pc:spChg chg="add del mod">
          <ac:chgData name="형동 박" userId="afe605ee33eb830c" providerId="LiveId" clId="{ABE2440E-3F62-4136-8E58-2881151B322E}" dt="2024-07-30T02:44:42.616" v="2859" actId="478"/>
          <ac:spMkLst>
            <pc:docMk/>
            <pc:sldMk cId="242721713" sldId="326"/>
            <ac:spMk id="10" creationId="{0E6CA648-D4BC-797F-9E71-A0F139D2A7E4}"/>
          </ac:spMkLst>
        </pc:spChg>
        <pc:spChg chg="mod">
          <ac:chgData name="형동 박" userId="afe605ee33eb830c" providerId="LiveId" clId="{ABE2440E-3F62-4136-8E58-2881151B322E}" dt="2024-07-30T04:53:11.313" v="3204" actId="207"/>
          <ac:spMkLst>
            <pc:docMk/>
            <pc:sldMk cId="242721713" sldId="326"/>
            <ac:spMk id="11" creationId="{80AC209C-7B47-3E7F-17D9-5CDECF0D5E7C}"/>
          </ac:spMkLst>
        </pc:spChg>
        <pc:spChg chg="add mod">
          <ac:chgData name="형동 박" userId="afe605ee33eb830c" providerId="LiveId" clId="{ABE2440E-3F62-4136-8E58-2881151B322E}" dt="2024-07-30T02:44:39.542" v="2858"/>
          <ac:spMkLst>
            <pc:docMk/>
            <pc:sldMk cId="242721713" sldId="326"/>
            <ac:spMk id="12" creationId="{D18EA44F-3526-638B-5806-F0DCD1BB5369}"/>
          </ac:spMkLst>
        </pc:spChg>
        <pc:grpChg chg="mod">
          <ac:chgData name="형동 박" userId="afe605ee33eb830c" providerId="LiveId" clId="{ABE2440E-3F62-4136-8E58-2881151B322E}" dt="2024-07-30T04:26:04.349" v="3039" actId="164"/>
          <ac:grpSpMkLst>
            <pc:docMk/>
            <pc:sldMk cId="242721713" sldId="326"/>
            <ac:grpSpMk id="3" creationId="{3C6F7083-1319-7551-FF9F-487B2F1AFD34}"/>
          </ac:grpSpMkLst>
        </pc:grpChg>
        <pc:grpChg chg="add mod">
          <ac:chgData name="형동 박" userId="afe605ee33eb830c" providerId="LiveId" clId="{ABE2440E-3F62-4136-8E58-2881151B322E}" dt="2024-07-30T04:47:49.065" v="3163" actId="1076"/>
          <ac:grpSpMkLst>
            <pc:docMk/>
            <pc:sldMk cId="242721713" sldId="326"/>
            <ac:grpSpMk id="13" creationId="{C9AE1987-D25C-BCC3-0371-CDBB27E8EB04}"/>
          </ac:grpSpMkLst>
        </pc:grpChg>
        <pc:grpChg chg="mod">
          <ac:chgData name="형동 박" userId="afe605ee33eb830c" providerId="LiveId" clId="{ABE2440E-3F62-4136-8E58-2881151B322E}" dt="2024-07-30T04:47:36.652" v="3161" actId="1076"/>
          <ac:grpSpMkLst>
            <pc:docMk/>
            <pc:sldMk cId="242721713" sldId="326"/>
            <ac:grpSpMk id="35" creationId="{4202F1BA-3794-51CD-A84F-DA2334820D88}"/>
          </ac:grpSpMkLst>
        </pc:grpChg>
        <pc:picChg chg="add del mod">
          <ac:chgData name="형동 박" userId="afe605ee33eb830c" providerId="LiveId" clId="{ABE2440E-3F62-4136-8E58-2881151B322E}" dt="2024-07-30T04:23:27.450" v="3034" actId="478"/>
          <ac:picMkLst>
            <pc:docMk/>
            <pc:sldMk cId="242721713" sldId="326"/>
            <ac:picMk id="9" creationId="{5C76156B-3D33-398F-95ED-626C93B53E75}"/>
          </ac:picMkLst>
        </pc:pic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6" creationId="{E7C42CB1-ABC3-44AC-9078-6D372D8A3134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27" creationId="{C4395FC8-9FC5-DF8C-70C8-810508FB7FF2}"/>
          </ac:cxnSpMkLst>
        </pc:cxnChg>
        <pc:cxnChg chg="mod">
          <ac:chgData name="형동 박" userId="afe605ee33eb830c" providerId="LiveId" clId="{ABE2440E-3F62-4136-8E58-2881151B322E}" dt="2024-07-30T04:26:04.349" v="3039" actId="164"/>
          <ac:cxnSpMkLst>
            <pc:docMk/>
            <pc:sldMk cId="242721713" sldId="326"/>
            <ac:cxnSpMk id="30" creationId="{673F5843-0F53-EC41-1DFE-531DE7C928FE}"/>
          </ac:cxnSpMkLst>
        </pc:cxnChg>
      </pc:sldChg>
      <pc:sldChg chg="addSp delSp modSp add del mod">
        <pc:chgData name="형동 박" userId="afe605ee33eb830c" providerId="LiveId" clId="{ABE2440E-3F62-4136-8E58-2881151B322E}" dt="2024-07-30T04:52:51.791" v="3199" actId="47"/>
        <pc:sldMkLst>
          <pc:docMk/>
          <pc:sldMk cId="981867715" sldId="327"/>
        </pc:sldMkLst>
        <pc:spChg chg="mod">
          <ac:chgData name="형동 박" userId="afe605ee33eb830c" providerId="LiveId" clId="{ABE2440E-3F62-4136-8E58-2881151B322E}" dt="2024-07-30T02:45:32.920" v="2873" actId="207"/>
          <ac:spMkLst>
            <pc:docMk/>
            <pc:sldMk cId="981867715" sldId="327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1" creationId="{7CAD023F-8D88-F4D0-73F6-526C07DBAAD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4" creationId="{03742D1C-7635-E6EE-E48D-E36B5F850367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5" creationId="{3836CA43-925E-3832-519C-9BF5E938EA3D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6" creationId="{522DFF90-74E3-FF5E-6F8B-AA4B7C96640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7" creationId="{7E4AB15D-6E95-E587-AE72-34AD5BE2F3D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8" creationId="{831C3960-A0D5-E486-446C-CE1A3AE3983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29" creationId="{D4588009-424B-A0EF-E574-392AE2E7D59A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0" creationId="{B3DEF776-2AED-D3C7-D29C-DEF4B887601B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31" creationId="{176F030F-21CC-79CA-66F6-7380212EE3F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4" creationId="{BC74809B-BE6A-DE41-881D-55625011E475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5" creationId="{9452A487-B155-23C0-5AEE-D784C86E14CA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6" creationId="{1403BD5E-73DD-61E5-25D4-A6B3038510CF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7" creationId="{5750C427-1702-63AF-F351-0DDC9BB98142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8" creationId="{C99DAFB7-943D-316F-2CBD-A5DA224430A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39" creationId="{62AF74A4-3B71-2DFA-AC07-86F2F1207216}"/>
          </ac:spMkLst>
        </pc:spChg>
        <pc:spChg chg="mod">
          <ac:chgData name="형동 박" userId="afe605ee33eb830c" providerId="LiveId" clId="{ABE2440E-3F62-4136-8E58-2881151B322E}" dt="2024-07-30T01:37:22.962" v="1009"/>
          <ac:spMkLst>
            <pc:docMk/>
            <pc:sldMk cId="981867715" sldId="327"/>
            <ac:spMk id="40" creationId="{20619467-4D4D-805B-E25B-72DEE5BFC460}"/>
          </ac:spMkLst>
        </pc:spChg>
        <pc:spChg chg="add mod">
          <ac:chgData name="형동 박" userId="afe605ee33eb830c" providerId="LiveId" clId="{ABE2440E-3F62-4136-8E58-2881151B322E}" dt="2024-07-30T01:37:29.732" v="1010" actId="1076"/>
          <ac:spMkLst>
            <pc:docMk/>
            <pc:sldMk cId="981867715" sldId="327"/>
            <ac:spMk id="41" creationId="{0C8A2946-7D53-DAC3-82A7-DB86EE961935}"/>
          </ac:spMkLst>
        </pc:spChg>
        <pc:spChg chg="add mod">
          <ac:chgData name="형동 박" userId="afe605ee33eb830c" providerId="LiveId" clId="{ABE2440E-3F62-4136-8E58-2881151B322E}" dt="2024-07-30T04:48:00.400" v="3165" actId="113"/>
          <ac:spMkLst>
            <pc:docMk/>
            <pc:sldMk cId="981867715" sldId="327"/>
            <ac:spMk id="44" creationId="{DB0B2C2E-C846-C265-1BDA-10720D3E21CD}"/>
          </ac:spMkLst>
        </pc:spChg>
        <pc:spChg chg="mod">
          <ac:chgData name="형동 박" userId="afe605ee33eb830c" providerId="LiveId" clId="{ABE2440E-3F62-4136-8E58-2881151B322E}" dt="2024-07-30T01:40:10.732" v="1021" actId="20577"/>
          <ac:spMkLst>
            <pc:docMk/>
            <pc:sldMk cId="981867715" sldId="327"/>
            <ac:spMk id="47" creationId="{E0F3CF9D-1294-577A-D0A2-46972164FB29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0" creationId="{4348A6DD-3F90-3AAC-71C5-4658751A9E9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1" creationId="{71BCEA77-2CDD-2F68-6BD5-A0F963E0A07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2" creationId="{E7895756-AB22-15AC-4826-9CAF3588C7BD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3" creationId="{519AFEAD-4973-186C-6B1B-7FE83CE0FD6E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4" creationId="{8786EAE0-9262-9A51-46F5-D6BFDC6A543C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5" creationId="{9D986908-CFB7-D3C8-4FA6-3F3E4C23FD1F}"/>
          </ac:spMkLst>
        </pc:spChg>
        <pc:spChg chg="mod">
          <ac:chgData name="형동 박" userId="afe605ee33eb830c" providerId="LiveId" clId="{ABE2440E-3F62-4136-8E58-2881151B322E}" dt="2024-07-30T01:40:03.186" v="1019"/>
          <ac:spMkLst>
            <pc:docMk/>
            <pc:sldMk cId="981867715" sldId="327"/>
            <ac:spMk id="56" creationId="{8F5A2547-6D77-8880-7415-5B5F5BC63A5C}"/>
          </ac:spMkLst>
        </pc:spChg>
        <pc:spChg chg="add mod">
          <ac:chgData name="형동 박" userId="afe605ee33eb830c" providerId="LiveId" clId="{ABE2440E-3F62-4136-8E58-2881151B322E}" dt="2024-07-30T01:54:22.989" v="1315" actId="1076"/>
          <ac:spMkLst>
            <pc:docMk/>
            <pc:sldMk cId="981867715" sldId="327"/>
            <ac:spMk id="58" creationId="{E236EF09-5C88-FDCB-B0D0-29668AAEC603}"/>
          </ac:spMkLst>
        </pc:spChg>
        <pc:spChg chg="add mod">
          <ac:chgData name="형동 박" userId="afe605ee33eb830c" providerId="LiveId" clId="{ABE2440E-3F62-4136-8E58-2881151B322E}" dt="2024-07-30T01:54:19.051" v="1314" actId="1076"/>
          <ac:spMkLst>
            <pc:docMk/>
            <pc:sldMk cId="981867715" sldId="327"/>
            <ac:spMk id="59" creationId="{D479CD5C-06DD-62E0-DE85-7053BE5CF5EE}"/>
          </ac:spMkLst>
        </pc:spChg>
        <pc:spChg chg="add mod">
          <ac:chgData name="형동 박" userId="afe605ee33eb830c" providerId="LiveId" clId="{ABE2440E-3F62-4136-8E58-2881151B322E}" dt="2024-07-30T02:33:05.390" v="2846" actId="20577"/>
          <ac:spMkLst>
            <pc:docMk/>
            <pc:sldMk cId="981867715" sldId="327"/>
            <ac:spMk id="64" creationId="{2BC084CB-B9B6-2E4A-B3CB-C05DDD844BEE}"/>
          </ac:spMkLst>
        </pc:spChg>
        <pc:grpChg chg="del">
          <ac:chgData name="형동 박" userId="afe605ee33eb830c" providerId="LiveId" clId="{ABE2440E-3F62-4136-8E58-2881151B322E}" dt="2024-07-30T01:37:22.624" v="1008" actId="478"/>
          <ac:grpSpMkLst>
            <pc:docMk/>
            <pc:sldMk cId="981867715" sldId="327"/>
            <ac:grpSpMk id="7" creationId="{09FEA060-05BA-2D6E-5AF6-052459081973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19" creationId="{252CA10F-0E9B-1B8C-9E25-BCD551F5D864}"/>
          </ac:grpSpMkLst>
        </pc:grpChg>
        <pc:grpChg chg="add mod">
          <ac:chgData name="형동 박" userId="afe605ee33eb830c" providerId="LiveId" clId="{ABE2440E-3F62-4136-8E58-2881151B322E}" dt="2024-07-30T01:37:29.732" v="1010" actId="1076"/>
          <ac:grpSpMkLst>
            <pc:docMk/>
            <pc:sldMk cId="981867715" sldId="327"/>
            <ac:grpSpMk id="33" creationId="{776C8DE8-A683-6942-E1F3-629B88A3B0CC}"/>
          </ac:grpSpMkLst>
        </pc:grpChg>
        <pc:grpChg chg="add mod">
          <ac:chgData name="형동 박" userId="afe605ee33eb830c" providerId="LiveId" clId="{ABE2440E-3F62-4136-8E58-2881151B322E}" dt="2024-07-30T01:40:17.309" v="1022" actId="1076"/>
          <ac:grpSpMkLst>
            <pc:docMk/>
            <pc:sldMk cId="981867715" sldId="327"/>
            <ac:grpSpMk id="48" creationId="{527761C2-0AE9-552E-1B59-519264B786A8}"/>
          </ac:grpSpMkLst>
        </pc:grpChg>
        <pc:grpChg chg="mod">
          <ac:chgData name="형동 박" userId="afe605ee33eb830c" providerId="LiveId" clId="{ABE2440E-3F62-4136-8E58-2881151B322E}" dt="2024-07-30T01:40:03.186" v="1019"/>
          <ac:grpSpMkLst>
            <pc:docMk/>
            <pc:sldMk cId="981867715" sldId="327"/>
            <ac:grpSpMk id="49" creationId="{F789B837-C82E-FD9F-DA24-F29F474C6365}"/>
          </ac:grpSpMkLst>
        </pc:grpChg>
        <pc:grpChg chg="mod">
          <ac:chgData name="형동 박" userId="afe605ee33eb830c" providerId="LiveId" clId="{ABE2440E-3F62-4136-8E58-2881151B322E}" dt="2024-07-30T01:53:53.407" v="1304" actId="1076"/>
          <ac:grpSpMkLst>
            <pc:docMk/>
            <pc:sldMk cId="981867715" sldId="327"/>
            <ac:grpSpMk id="63" creationId="{F1DCEE7C-DBFF-1214-837E-A8ACE2D121AA}"/>
          </ac:grpSpMkLst>
        </pc:grpChg>
        <pc:cxnChg chg="add mod">
          <ac:chgData name="형동 박" userId="afe605ee33eb830c" providerId="LiveId" clId="{ABE2440E-3F62-4136-8E58-2881151B322E}" dt="2024-07-30T01:37:29.732" v="1010" actId="1076"/>
          <ac:cxnSpMkLst>
            <pc:docMk/>
            <pc:sldMk cId="981867715" sldId="327"/>
            <ac:cxnSpMk id="32" creationId="{B2910A99-5C6C-CFC7-87F2-E2B26BC4715B}"/>
          </ac:cxnSpMkLst>
        </pc:cxnChg>
        <pc:cxnChg chg="mod">
          <ac:chgData name="형동 박" userId="afe605ee33eb830c" providerId="LiveId" clId="{ABE2440E-3F62-4136-8E58-2881151B322E}" dt="2024-07-30T01:37:33.429" v="1011" actId="14100"/>
          <ac:cxnSpMkLst>
            <pc:docMk/>
            <pc:sldMk cId="981867715" sldId="327"/>
            <ac:cxnSpMk id="57" creationId="{C9E3B33A-B0AC-1445-430E-530A6763C95B}"/>
          </ac:cxnSpMkLst>
        </pc:cxnChg>
      </pc:sldChg>
      <pc:sldChg chg="addSp delSp modSp add mod">
        <pc:chgData name="형동 박" userId="afe605ee33eb830c" providerId="LiveId" clId="{ABE2440E-3F62-4136-8E58-2881151B322E}" dt="2024-07-30T04:52:22.613" v="3193" actId="207"/>
        <pc:sldMkLst>
          <pc:docMk/>
          <pc:sldMk cId="10864071" sldId="328"/>
        </pc:sldMkLst>
        <pc:spChg chg="del">
          <ac:chgData name="형동 박" userId="afe605ee33eb830c" providerId="LiveId" clId="{ABE2440E-3F62-4136-8E58-2881151B322E}" dt="2024-07-30T02:44:47.962" v="2860" actId="478"/>
          <ac:spMkLst>
            <pc:docMk/>
            <pc:sldMk cId="10864071" sldId="328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5" creationId="{F9E35724-6361-8B30-0318-6759F0FFF6F3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6" creationId="{1FC387D3-39DF-6697-D066-AB328209328E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7" creationId="{0AA5C22B-6B95-B0E8-9FFB-BB2F2C1E373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8" creationId="{BC1180C4-44C5-1BA6-0207-E106530581F8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9" creationId="{58935A5E-903D-0563-EFBB-7D231133CFF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0" creationId="{CF5552F8-AD69-973B-BA61-8987B13B5D12}"/>
          </ac:spMkLst>
        </pc:spChg>
        <pc:spChg chg="add del mod">
          <ac:chgData name="형동 박" userId="afe605ee33eb830c" providerId="LiveId" clId="{ABE2440E-3F62-4136-8E58-2881151B322E}" dt="2024-07-30T04:52:22.613" v="3193" actId="207"/>
          <ac:spMkLst>
            <pc:docMk/>
            <pc:sldMk cId="10864071" sldId="328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2" creationId="{9F970B12-B64E-7D13-B92B-6A57FE614067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5" creationId="{BD942202-C41B-BA0D-C4AB-6F1E967654B9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6" creationId="{2F716CB4-07D6-17C8-FDB0-ECE1BA210424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7" creationId="{B658C0F9-F11B-24FA-84B4-BA3FD7C8EE7D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8" creationId="{4AD1F55A-D23D-7B9D-52F1-6056B1063715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19" creationId="{E6F23578-E7DD-1F4C-49BE-60812AA8B87A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0" creationId="{53CA41FD-76A9-FFB6-28AE-B3507B90F800}"/>
          </ac:spMkLst>
        </pc:spChg>
        <pc:spChg chg="mod">
          <ac:chgData name="형동 박" userId="afe605ee33eb830c" providerId="LiveId" clId="{ABE2440E-3F62-4136-8E58-2881151B322E}" dt="2024-07-30T01:57:16.947" v="1415"/>
          <ac:spMkLst>
            <pc:docMk/>
            <pc:sldMk cId="10864071" sldId="328"/>
            <ac:spMk id="21" creationId="{9DEAE9F8-C5EF-7609-85DF-AB8148C23D3E}"/>
          </ac:spMkLst>
        </pc:spChg>
        <pc:spChg chg="add mod">
          <ac:chgData name="형동 박" userId="afe605ee33eb830c" providerId="LiveId" clId="{ABE2440E-3F62-4136-8E58-2881151B322E}" dt="2024-07-30T02:00:25.797" v="1747" actId="1076"/>
          <ac:spMkLst>
            <pc:docMk/>
            <pc:sldMk cId="10864071" sldId="328"/>
            <ac:spMk id="22" creationId="{223C3572-A5F9-6B30-2E57-B8121AE3B1F4}"/>
          </ac:spMkLst>
        </pc:spChg>
        <pc:spChg chg="add mod">
          <ac:chgData name="형동 박" userId="afe605ee33eb830c" providerId="LiveId" clId="{ABE2440E-3F62-4136-8E58-2881151B322E}" dt="2024-07-30T01:57:20.153" v="1416" actId="1076"/>
          <ac:spMkLst>
            <pc:docMk/>
            <pc:sldMk cId="10864071" sldId="328"/>
            <ac:spMk id="23" creationId="{548EB6E0-5E04-552B-1C5E-51EF43844C61}"/>
          </ac:spMkLst>
        </pc:spChg>
        <pc:spChg chg="add del mod">
          <ac:chgData name="형동 박" userId="afe605ee33eb830c" providerId="LiveId" clId="{ABE2440E-3F62-4136-8E58-2881151B322E}" dt="2024-07-30T02:44:50.377" v="2862" actId="478"/>
          <ac:spMkLst>
            <pc:docMk/>
            <pc:sldMk cId="10864071" sldId="328"/>
            <ac:spMk id="25" creationId="{F2001D9E-C033-7B88-919D-66C4859B9B8E}"/>
          </ac:spMkLst>
        </pc:spChg>
        <pc:spChg chg="add mod">
          <ac:chgData name="형동 박" userId="afe605ee33eb830c" providerId="LiveId" clId="{ABE2440E-3F62-4136-8E58-2881151B322E}" dt="2024-07-30T02:44:48.423" v="2861"/>
          <ac:spMkLst>
            <pc:docMk/>
            <pc:sldMk cId="10864071" sldId="328"/>
            <ac:spMk id="26" creationId="{1E0EC488-8D8B-AF99-3012-1732335201CF}"/>
          </ac:spMkLst>
        </pc:spChg>
        <pc:spChg chg="del mod">
          <ac:chgData name="형동 박" userId="afe605ee33eb830c" providerId="LiveId" clId="{ABE2440E-3F62-4136-8E58-2881151B322E}" dt="2024-07-30T02:01:12.544" v="1750" actId="478"/>
          <ac:spMkLst>
            <pc:docMk/>
            <pc:sldMk cId="10864071" sldId="328"/>
            <ac:spMk id="32" creationId="{DA24087F-1FEF-65BD-5F7D-8CBCE543AB1F}"/>
          </ac:spMkLst>
        </pc:spChg>
        <pc:spChg chg="del">
          <ac:chgData name="형동 박" userId="afe605ee33eb830c" providerId="LiveId" clId="{ABE2440E-3F62-4136-8E58-2881151B322E}" dt="2024-07-30T02:01:08.695" v="1748" actId="478"/>
          <ac:spMkLst>
            <pc:docMk/>
            <pc:sldMk cId="10864071" sldId="328"/>
            <ac:spMk id="34" creationId="{F0019518-6A36-667D-1419-A9EBA8F5B8B4}"/>
          </ac:spMkLst>
        </pc:spChg>
        <pc:spChg chg="del">
          <ac:chgData name="형동 박" userId="afe605ee33eb830c" providerId="LiveId" clId="{ABE2440E-3F62-4136-8E58-2881151B322E}" dt="2024-07-30T01:57:15.771" v="1414" actId="478"/>
          <ac:spMkLst>
            <pc:docMk/>
            <pc:sldMk cId="10864071" sldId="328"/>
            <ac:spMk id="38" creationId="{23DAB162-007F-E7D0-5FF1-88FB2916C715}"/>
          </ac:spMkLst>
        </pc:spChg>
        <pc:grpChg chg="add mod">
          <ac:chgData name="형동 박" userId="afe605ee33eb830c" providerId="LiveId" clId="{ABE2440E-3F62-4136-8E58-2881151B322E}" dt="2024-07-30T02:00:09.709" v="1745" actId="1076"/>
          <ac:grpSpMkLst>
            <pc:docMk/>
            <pc:sldMk cId="10864071" sldId="328"/>
            <ac:grpSpMk id="3" creationId="{BB2898F1-08B2-0AFF-00FE-6CC80CA3B303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4" creationId="{B5328981-5C9E-1BB7-7348-DE593DFA6219}"/>
          </ac:grpSpMkLst>
        </pc:grpChg>
        <pc:grpChg chg="add mod">
          <ac:chgData name="형동 박" userId="afe605ee33eb830c" providerId="LiveId" clId="{ABE2440E-3F62-4136-8E58-2881151B322E}" dt="2024-07-30T01:57:20.153" v="1416" actId="1076"/>
          <ac:grpSpMkLst>
            <pc:docMk/>
            <pc:sldMk cId="10864071" sldId="328"/>
            <ac:grpSpMk id="13" creationId="{F9224C1F-8769-2812-985D-3A5C0A401281}"/>
          </ac:grpSpMkLst>
        </pc:grpChg>
        <pc:grpChg chg="mod">
          <ac:chgData name="형동 박" userId="afe605ee33eb830c" providerId="LiveId" clId="{ABE2440E-3F62-4136-8E58-2881151B322E}" dt="2024-07-30T01:57:16.947" v="1415"/>
          <ac:grpSpMkLst>
            <pc:docMk/>
            <pc:sldMk cId="10864071" sldId="328"/>
            <ac:grpSpMk id="14" creationId="{451714A6-A903-4093-47CC-BD04ECE42066}"/>
          </ac:grpSpMkLst>
        </pc:grpChg>
        <pc:grpChg chg="del mod">
          <ac:chgData name="형동 박" userId="afe605ee33eb830c" providerId="LiveId" clId="{ABE2440E-3F62-4136-8E58-2881151B322E}" dt="2024-07-30T02:01:14.262" v="1751" actId="478"/>
          <ac:grpSpMkLst>
            <pc:docMk/>
            <pc:sldMk cId="10864071" sldId="328"/>
            <ac:grpSpMk id="35" creationId="{4202F1BA-3794-51CD-A84F-DA2334820D88}"/>
          </ac:grpSpMkLst>
        </pc:grpChg>
        <pc:grpChg chg="del">
          <ac:chgData name="형동 박" userId="afe605ee33eb830c" providerId="LiveId" clId="{ABE2440E-3F62-4136-8E58-2881151B322E}" dt="2024-07-30T01:57:15.771" v="1414" actId="478"/>
          <ac:grpSpMkLst>
            <pc:docMk/>
            <pc:sldMk cId="10864071" sldId="328"/>
            <ac:grpSpMk id="42" creationId="{04C41852-8688-98A8-D9FF-E08B11C67401}"/>
          </ac:grpSpMkLst>
        </pc:grpChg>
        <pc:grpChg chg="del">
          <ac:chgData name="형동 박" userId="afe605ee33eb830c" providerId="LiveId" clId="{ABE2440E-3F62-4136-8E58-2881151B322E}" dt="2024-07-30T01:57:06.242" v="1410" actId="478"/>
          <ac:grpSpMkLst>
            <pc:docMk/>
            <pc:sldMk cId="10864071" sldId="328"/>
            <ac:grpSpMk id="51" creationId="{9B301730-1606-6D70-F969-9C966D44EAA5}"/>
          </ac:grpSpMkLst>
        </pc:grpChg>
        <pc:picChg chg="add del mod">
          <ac:chgData name="형동 박" userId="afe605ee33eb830c" providerId="LiveId" clId="{ABE2440E-3F62-4136-8E58-2881151B322E}" dt="2024-07-30T02:09:52.802" v="2026" actId="478"/>
          <ac:picMkLst>
            <pc:docMk/>
            <pc:sldMk cId="10864071" sldId="328"/>
            <ac:picMk id="25" creationId="{19E1F8D7-3A65-FCF0-1BED-2AB428527DD5}"/>
          </ac:picMkLst>
        </pc:picChg>
        <pc:picChg chg="add del mod">
          <ac:chgData name="형동 박" userId="afe605ee33eb830c" providerId="LiveId" clId="{ABE2440E-3F62-4136-8E58-2881151B322E}" dt="2024-07-30T02:13:46.022" v="2086" actId="478"/>
          <ac:picMkLst>
            <pc:docMk/>
            <pc:sldMk cId="10864071" sldId="328"/>
            <ac:picMk id="39" creationId="{398F3330-ED93-C541-0648-44E1171E94AD}"/>
          </ac:picMkLst>
        </pc:picChg>
        <pc:picChg chg="add del mod">
          <ac:chgData name="형동 박" userId="afe605ee33eb830c" providerId="LiveId" clId="{ABE2440E-3F62-4136-8E58-2881151B322E}" dt="2024-07-30T02:19:31.678" v="2327" actId="478"/>
          <ac:picMkLst>
            <pc:docMk/>
            <pc:sldMk cId="10864071" sldId="328"/>
            <ac:picMk id="41" creationId="{E6B872D6-121D-3C82-3E64-C5F45A2180BD}"/>
          </ac:picMkLst>
        </pc:picChg>
        <pc:picChg chg="del">
          <ac:chgData name="형동 박" userId="afe605ee33eb830c" providerId="LiveId" clId="{ABE2440E-3F62-4136-8E58-2881151B322E}" dt="2024-07-30T01:55:13.044" v="1365" actId="478"/>
          <ac:picMkLst>
            <pc:docMk/>
            <pc:sldMk cId="10864071" sldId="328"/>
            <ac:picMk id="69" creationId="{18A5511F-43A5-7E30-157C-AF90E1F32A04}"/>
          </ac:picMkLst>
        </pc:picChg>
        <pc:picChg chg="del">
          <ac:chgData name="형동 박" userId="afe605ee33eb830c" providerId="LiveId" clId="{ABE2440E-3F62-4136-8E58-2881151B322E}" dt="2024-07-30T01:55:13.972" v="1366" actId="478"/>
          <ac:picMkLst>
            <pc:docMk/>
            <pc:sldMk cId="10864071" sldId="328"/>
            <ac:picMk id="71" creationId="{4D92CB36-B2C4-1ECD-5B6A-DE8A5A6F80D3}"/>
          </ac:picMkLst>
        </pc:pic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6" creationId="{E7C42CB1-ABC3-44AC-9078-6D372D8A3134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27" creationId="{C4395FC8-9FC5-DF8C-70C8-810508FB7FF2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8" creationId="{30B067EA-6BC1-48C4-0AA5-FD881DC11F5E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29" creationId="{2540E55B-D057-630B-A164-2A47618317E3}"/>
          </ac:cxnSpMkLst>
        </pc:cxnChg>
        <pc:cxnChg chg="del">
          <ac:chgData name="형동 박" userId="afe605ee33eb830c" providerId="LiveId" clId="{ABE2440E-3F62-4136-8E58-2881151B322E}" dt="2024-07-30T01:57:07.522" v="1411" actId="478"/>
          <ac:cxnSpMkLst>
            <pc:docMk/>
            <pc:sldMk cId="10864071" sldId="328"/>
            <ac:cxnSpMk id="30" creationId="{673F5843-0F53-EC41-1DFE-531DE7C928FE}"/>
          </ac:cxnSpMkLst>
        </pc:cxnChg>
        <pc:cxnChg chg="del">
          <ac:chgData name="형동 박" userId="afe605ee33eb830c" providerId="LiveId" clId="{ABE2440E-3F62-4136-8E58-2881151B322E}" dt="2024-07-30T01:57:15.771" v="1414" actId="478"/>
          <ac:cxnSpMkLst>
            <pc:docMk/>
            <pc:sldMk cId="10864071" sldId="328"/>
            <ac:cxnSpMk id="37" creationId="{A8A0BFC4-7570-F5AE-43A3-AE9046C81AAD}"/>
          </ac:cxnSpMkLst>
        </pc:cxnChg>
      </pc:sldChg>
      <pc:sldChg chg="addSp delSp modSp add del mod">
        <pc:chgData name="형동 박" userId="afe605ee33eb830c" providerId="LiveId" clId="{ABE2440E-3F62-4136-8E58-2881151B322E}" dt="2024-07-30T02:14:42.243" v="2095" actId="47"/>
        <pc:sldMkLst>
          <pc:docMk/>
          <pc:sldMk cId="3815876278" sldId="329"/>
        </pc:sldMkLst>
        <pc:spChg chg="mod">
          <ac:chgData name="형동 박" userId="afe605ee33eb830c" providerId="LiveId" clId="{ABE2440E-3F62-4136-8E58-2881151B322E}" dt="2024-07-30T02:11:34.647" v="2064" actId="20577"/>
          <ac:spMkLst>
            <pc:docMk/>
            <pc:sldMk cId="3815876278" sldId="329"/>
            <ac:spMk id="11" creationId="{80AC209C-7B47-3E7F-17D9-5CDECF0D5E7C}"/>
          </ac:spMkLst>
        </pc:spChg>
        <pc:cxnChg chg="add del mod">
          <ac:chgData name="형동 박" userId="afe605ee33eb830c" providerId="LiveId" clId="{ABE2440E-3F62-4136-8E58-2881151B322E}" dt="2024-07-30T02:14:25.770" v="2094" actId="478"/>
          <ac:cxnSpMkLst>
            <pc:docMk/>
            <pc:sldMk cId="3815876278" sldId="329"/>
            <ac:cxnSpMk id="24" creationId="{D2C7DC2F-6CD1-07DE-1617-B2D4BC474F50}"/>
          </ac:cxnSpMkLst>
        </pc:cxnChg>
      </pc:sldChg>
      <pc:sldChg chg="addSp delSp modSp add del mod">
        <pc:chgData name="형동 박" userId="afe605ee33eb830c" providerId="LiveId" clId="{ABE2440E-3F62-4136-8E58-2881151B322E}" dt="2024-07-30T04:52:19.156" v="3192" actId="207"/>
        <pc:sldMkLst>
          <pc:docMk/>
          <pc:sldMk cId="3917879413" sldId="329"/>
        </pc:sldMkLst>
        <pc:spChg chg="del">
          <ac:chgData name="형동 박" userId="afe605ee33eb830c" providerId="LiveId" clId="{ABE2440E-3F62-4136-8E58-2881151B322E}" dt="2024-07-30T02:44:54.740" v="2863" actId="478"/>
          <ac:spMkLst>
            <pc:docMk/>
            <pc:sldMk cId="3917879413" sldId="329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9.156" v="3192" actId="207"/>
          <ac:spMkLst>
            <pc:docMk/>
            <pc:sldMk cId="3917879413" sldId="329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4:57.129" v="2865" actId="478"/>
          <ac:spMkLst>
            <pc:docMk/>
            <pc:sldMk cId="3917879413" sldId="329"/>
            <ac:spMk id="25" creationId="{2766D2A3-875A-CAB2-50EF-280BF167578D}"/>
          </ac:spMkLst>
        </pc:spChg>
        <pc:spChg chg="add mod">
          <ac:chgData name="형동 박" userId="afe605ee33eb830c" providerId="LiveId" clId="{ABE2440E-3F62-4136-8E58-2881151B322E}" dt="2024-07-30T02:44:55.144" v="2864"/>
          <ac:spMkLst>
            <pc:docMk/>
            <pc:sldMk cId="3917879413" sldId="329"/>
            <ac:spMk id="26" creationId="{4E0EDE40-61AD-CF0B-253F-C6E00591FEC3}"/>
          </ac:spMkLst>
        </pc:spChg>
        <pc:picChg chg="del">
          <ac:chgData name="형동 박" userId="afe605ee33eb830c" providerId="LiveId" clId="{ABE2440E-3F62-4136-8E58-2881151B322E}" dt="2024-07-30T02:16:49.723" v="2324" actId="478"/>
          <ac:picMkLst>
            <pc:docMk/>
            <pc:sldMk cId="3917879413" sldId="329"/>
            <ac:picMk id="41" creationId="{E6B872D6-121D-3C82-3E64-C5F45A2180BD}"/>
          </ac:picMkLst>
        </pc:picChg>
      </pc:sldChg>
      <pc:sldChg chg="modSp add del mod">
        <pc:chgData name="형동 박" userId="afe605ee33eb830c" providerId="LiveId" clId="{ABE2440E-3F62-4136-8E58-2881151B322E}" dt="2024-07-30T02:26:49.450" v="2633" actId="47"/>
        <pc:sldMkLst>
          <pc:docMk/>
          <pc:sldMk cId="2422541054" sldId="330"/>
        </pc:sldMkLst>
        <pc:spChg chg="mod">
          <ac:chgData name="형동 박" userId="afe605ee33eb830c" providerId="LiveId" clId="{ABE2440E-3F62-4136-8E58-2881151B322E}" dt="2024-07-30T02:26:35.169" v="2632" actId="20577"/>
          <ac:spMkLst>
            <pc:docMk/>
            <pc:sldMk cId="2422541054" sldId="330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ABE2440E-3F62-4136-8E58-2881151B322E}" dt="2024-07-30T04:52:15.714" v="3191" actId="207"/>
        <pc:sldMkLst>
          <pc:docMk/>
          <pc:sldMk cId="4120411589" sldId="330"/>
        </pc:sldMkLst>
        <pc:spChg chg="del">
          <ac:chgData name="형동 박" userId="afe605ee33eb830c" providerId="LiveId" clId="{ABE2440E-3F62-4136-8E58-2881151B322E}" dt="2024-07-30T02:45:00.188" v="2866" actId="478"/>
          <ac:spMkLst>
            <pc:docMk/>
            <pc:sldMk cId="4120411589" sldId="330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4:52:15.714" v="3191" actId="207"/>
          <ac:spMkLst>
            <pc:docMk/>
            <pc:sldMk cId="4120411589" sldId="330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2.466" v="2868" actId="478"/>
          <ac:spMkLst>
            <pc:docMk/>
            <pc:sldMk cId="4120411589" sldId="330"/>
            <ac:spMk id="25" creationId="{C2F2E35F-421F-7B8C-1711-9D4F53302631}"/>
          </ac:spMkLst>
        </pc:spChg>
        <pc:spChg chg="add mod">
          <ac:chgData name="형동 박" userId="afe605ee33eb830c" providerId="LiveId" clId="{ABE2440E-3F62-4136-8E58-2881151B322E}" dt="2024-07-30T02:45:00.601" v="2867"/>
          <ac:spMkLst>
            <pc:docMk/>
            <pc:sldMk cId="4120411589" sldId="330"/>
            <ac:spMk id="26" creationId="{DA084125-2156-6649-FBB0-367617CF2B87}"/>
          </ac:spMkLst>
        </pc:spChg>
      </pc:sldChg>
      <pc:sldChg chg="addSp delSp modSp add del mod">
        <pc:chgData name="형동 박" userId="afe605ee33eb830c" providerId="LiveId" clId="{ABE2440E-3F62-4136-8E58-2881151B322E}" dt="2024-07-30T04:54:41.583" v="3248" actId="47"/>
        <pc:sldMkLst>
          <pc:docMk/>
          <pc:sldMk cId="558755199" sldId="331"/>
        </pc:sldMkLst>
        <pc:spChg chg="del">
          <ac:chgData name="형동 박" userId="afe605ee33eb830c" providerId="LiveId" clId="{ABE2440E-3F62-4136-8E58-2881151B322E}" dt="2024-07-30T02:45:06.245" v="2869" actId="478"/>
          <ac:spMkLst>
            <pc:docMk/>
            <pc:sldMk cId="558755199" sldId="331"/>
            <ac:spMk id="2" creationId="{DB8D0831-165E-2526-2BDF-426852AAE043}"/>
          </ac:spMkLst>
        </pc:spChg>
        <pc:spChg chg="mod">
          <ac:chgData name="형동 박" userId="afe605ee33eb830c" providerId="LiveId" clId="{ABE2440E-3F62-4136-8E58-2881151B322E}" dt="2024-07-30T02:32:05.352" v="2795" actId="20577"/>
          <ac:spMkLst>
            <pc:docMk/>
            <pc:sldMk cId="558755199" sldId="331"/>
            <ac:spMk id="11" creationId="{80AC209C-7B47-3E7F-17D9-5CDECF0D5E7C}"/>
          </ac:spMkLst>
        </pc:spChg>
        <pc:spChg chg="add del mod">
          <ac:chgData name="형동 박" userId="afe605ee33eb830c" providerId="LiveId" clId="{ABE2440E-3F62-4136-8E58-2881151B322E}" dt="2024-07-30T02:45:08.460" v="2871" actId="478"/>
          <ac:spMkLst>
            <pc:docMk/>
            <pc:sldMk cId="558755199" sldId="331"/>
            <ac:spMk id="25" creationId="{1D5BB403-289B-2E82-042E-12E6EFC2C585}"/>
          </ac:spMkLst>
        </pc:spChg>
        <pc:spChg chg="add mod">
          <ac:chgData name="형동 박" userId="afe605ee33eb830c" providerId="LiveId" clId="{ABE2440E-3F62-4136-8E58-2881151B322E}" dt="2024-07-30T02:45:06.571" v="2870"/>
          <ac:spMkLst>
            <pc:docMk/>
            <pc:sldMk cId="558755199" sldId="331"/>
            <ac:spMk id="26" creationId="{8961E675-1F5A-90C6-AF89-4CBF80EA5B17}"/>
          </ac:spMkLst>
        </pc:spChg>
      </pc:sldChg>
      <pc:sldChg chg="addSp delSp modSp add mod">
        <pc:chgData name="형동 박" userId="afe605ee33eb830c" providerId="LiveId" clId="{ABE2440E-3F62-4136-8E58-2881151B322E}" dt="2024-07-30T04:22:40.165" v="3027" actId="20577"/>
        <pc:sldMkLst>
          <pc:docMk/>
          <pc:sldMk cId="3812590722" sldId="332"/>
        </pc:sldMkLst>
        <pc:spChg chg="mod">
          <ac:chgData name="형동 박" userId="afe605ee33eb830c" providerId="LiveId" clId="{ABE2440E-3F62-4136-8E58-2881151B322E}" dt="2024-07-30T04:22:32.815" v="3016" actId="1076"/>
          <ac:spMkLst>
            <pc:docMk/>
            <pc:sldMk cId="3812590722" sldId="332"/>
            <ac:spMk id="11" creationId="{80AC209C-7B47-3E7F-17D9-5CDECF0D5E7C}"/>
          </ac:spMkLst>
        </pc:spChg>
        <pc:spChg chg="del">
          <ac:chgData name="형동 박" userId="afe605ee33eb830c" providerId="LiveId" clId="{ABE2440E-3F62-4136-8E58-2881151B322E}" dt="2024-07-30T02:45:57.517" v="2877" actId="478"/>
          <ac:spMkLst>
            <pc:docMk/>
            <pc:sldMk cId="3812590722" sldId="332"/>
            <ac:spMk id="22" creationId="{223C3572-A5F9-6B30-2E57-B8121AE3B1F4}"/>
          </ac:spMkLst>
        </pc:spChg>
        <pc:spChg chg="del">
          <ac:chgData name="형동 박" userId="afe605ee33eb830c" providerId="LiveId" clId="{ABE2440E-3F62-4136-8E58-2881151B322E}" dt="2024-07-30T02:45:55.310" v="2876" actId="478"/>
          <ac:spMkLst>
            <pc:docMk/>
            <pc:sldMk cId="3812590722" sldId="332"/>
            <ac:spMk id="23" creationId="{548EB6E0-5E04-552B-1C5E-51EF43844C61}"/>
          </ac:spMkLst>
        </pc:spChg>
        <pc:spChg chg="mod">
          <ac:chgData name="형동 박" userId="afe605ee33eb830c" providerId="LiveId" clId="{ABE2440E-3F62-4136-8E58-2881151B322E}" dt="2024-07-30T04:22:40.165" v="3027" actId="20577"/>
          <ac:spMkLst>
            <pc:docMk/>
            <pc:sldMk cId="3812590722" sldId="332"/>
            <ac:spMk id="26" creationId="{8961E675-1F5A-90C6-AF89-4CBF80EA5B17}"/>
          </ac:spMkLst>
        </pc:spChg>
        <pc:grpChg chg="del">
          <ac:chgData name="형동 박" userId="afe605ee33eb830c" providerId="LiveId" clId="{ABE2440E-3F62-4136-8E58-2881151B322E}" dt="2024-07-30T02:45:53.208" v="2875" actId="478"/>
          <ac:grpSpMkLst>
            <pc:docMk/>
            <pc:sldMk cId="3812590722" sldId="332"/>
            <ac:grpSpMk id="3" creationId="{BB2898F1-08B2-0AFF-00FE-6CC80CA3B303}"/>
          </ac:grpSpMkLst>
        </pc:grpChg>
        <pc:grpChg chg="del">
          <ac:chgData name="형동 박" userId="afe605ee33eb830c" providerId="LiveId" clId="{ABE2440E-3F62-4136-8E58-2881151B322E}" dt="2024-07-30T02:45:55.310" v="2876" actId="478"/>
          <ac:grpSpMkLst>
            <pc:docMk/>
            <pc:sldMk cId="3812590722" sldId="332"/>
            <ac:grpSpMk id="13" creationId="{F9224C1F-8769-2812-985D-3A5C0A401281}"/>
          </ac:grpSpMkLst>
        </pc:grp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" creationId="{A09FCD16-E40B-97DD-BE1F-B7C7E1D92925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4" creationId="{720EF38F-6A96-2E24-FD85-F65F7E8B1854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5" creationId="{3CA5D46D-C37B-A2DB-A6C5-FE83E16578AB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7" creationId="{13468F65-D3E0-CB8C-34BC-213F6F3A1D42}"/>
          </ac:picMkLst>
        </pc:picChg>
        <pc:picChg chg="add mod">
          <ac:chgData name="형동 박" userId="afe605ee33eb830c" providerId="LiveId" clId="{ABE2440E-3F62-4136-8E58-2881151B322E}" dt="2024-07-30T04:22:32.815" v="3016" actId="1076"/>
          <ac:picMkLst>
            <pc:docMk/>
            <pc:sldMk cId="3812590722" sldId="332"/>
            <ac:picMk id="28" creationId="{146CB550-B4DC-3EE7-1F23-E61C86B35181}"/>
          </ac:picMkLst>
        </pc:picChg>
      </pc:sldChg>
      <pc:sldChg chg="addSp delSp modSp add mod">
        <pc:chgData name="형동 박" userId="afe605ee33eb830c" providerId="LiveId" clId="{ABE2440E-3F62-4136-8E58-2881151B322E}" dt="2024-07-30T04:54:20.135" v="3247" actId="207"/>
        <pc:sldMkLst>
          <pc:docMk/>
          <pc:sldMk cId="4082479491" sldId="333"/>
        </pc:sldMkLst>
        <pc:spChg chg="mod">
          <ac:chgData name="형동 박" userId="afe605ee33eb830c" providerId="LiveId" clId="{ABE2440E-3F62-4136-8E58-2881151B322E}" dt="2024-07-30T04:54:20.135" v="3247" actId="207"/>
          <ac:spMkLst>
            <pc:docMk/>
            <pc:sldMk cId="4082479491" sldId="333"/>
            <ac:spMk id="8" creationId="{DFD23E57-15DE-E359-CC7F-9AC16C9C5F93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0" creationId="{EF592EE3-55B4-874C-ADDF-8D35ED118638}"/>
          </ac:spMkLst>
        </pc:spChg>
        <pc:spChg chg="mod">
          <ac:chgData name="형동 박" userId="afe605ee33eb830c" providerId="LiveId" clId="{ABE2440E-3F62-4136-8E58-2881151B322E}" dt="2024-07-30T04:54:08.278" v="3238" actId="207"/>
          <ac:spMkLst>
            <pc:docMk/>
            <pc:sldMk cId="4082479491" sldId="333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4" creationId="{311262EF-B90A-5698-19BB-3EC7EC4F7D97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5" creationId="{F02FFC50-D3CB-4456-A09E-E9B8D22A5EC2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6" creationId="{AABAE46A-C9FA-AE4F-8A29-4ED2AAE106EE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7" creationId="{44FA152A-1B5B-DED8-B7C9-D85E74582D2B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8" creationId="{5A199362-1312-D892-61BE-FBED9E28ACFC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19" creationId="{6F1A4A58-7568-B555-E9AF-E8243D7AB585}"/>
          </ac:spMkLst>
        </pc:spChg>
        <pc:spChg chg="mod">
          <ac:chgData name="형동 박" userId="afe605ee33eb830c" providerId="LiveId" clId="{ABE2440E-3F62-4136-8E58-2881151B322E}" dt="2024-07-30T04:45:45.982" v="3144"/>
          <ac:spMkLst>
            <pc:docMk/>
            <pc:sldMk cId="4082479491" sldId="333"/>
            <ac:spMk id="20" creationId="{0E187881-1D78-7A38-295E-101E3D68716F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25" creationId="{072E6B45-A75D-119B-73B1-EFB7A3998F99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0" creationId="{348D3BD2-3A44-1720-930B-F548F4894091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41" creationId="{0EAA7F2E-0551-DD3D-FDF5-CE64761A3410}"/>
          </ac:spMkLst>
        </pc:spChg>
        <pc:spChg chg="add del">
          <ac:chgData name="형동 박" userId="afe605ee33eb830c" providerId="LiveId" clId="{ABE2440E-3F62-4136-8E58-2881151B322E}" dt="2024-07-30T04:45:48.394" v="3145" actId="478"/>
          <ac:spMkLst>
            <pc:docMk/>
            <pc:sldMk cId="4082479491" sldId="333"/>
            <ac:spMk id="45" creationId="{FC275F8A-3710-3B27-B310-E153C366096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0" creationId="{D495EA29-8211-82E6-A3B8-EFDDB1FC83D8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1" creationId="{4CFE4E02-637D-4B9D-0544-BA8985BEB0AE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2" creationId="{B0D8B0A3-8706-9786-0DA8-5116799EF196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3" creationId="{9FCEFF22-B91D-D087-3941-A0332D387AFD}"/>
          </ac:spMkLst>
        </pc:spChg>
        <pc:spChg chg="mod">
          <ac:chgData name="형동 박" userId="afe605ee33eb830c" providerId="LiveId" clId="{ABE2440E-3F62-4136-8E58-2881151B322E}" dt="2024-07-30T04:45:51.806" v="3147"/>
          <ac:spMkLst>
            <pc:docMk/>
            <pc:sldMk cId="4082479491" sldId="333"/>
            <ac:spMk id="64" creationId="{CEFA6ADA-B77D-543A-3ADE-934322AA617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1" creationId="{8BA48C19-20B1-3CBA-A390-884EF2CCC1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2" creationId="{3DD1CA61-2E30-B02A-8A53-24BD7B3F1A2E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3" creationId="{896EB159-7403-49C9-EC4A-168C91A4FF6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4" creationId="{E521EA04-0CE2-CF64-D8EE-5E386341C4E6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5" creationId="{830B1B8E-E63A-1E04-5D34-C9CDC38B68AF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6" creationId="{61F4B78B-9590-BC7D-1D60-673616DB59BB}"/>
          </ac:spMkLst>
        </pc:spChg>
        <pc:spChg chg="mod">
          <ac:chgData name="형동 박" userId="afe605ee33eb830c" providerId="LiveId" clId="{ABE2440E-3F62-4136-8E58-2881151B322E}" dt="2024-07-30T04:46:12.545" v="3152"/>
          <ac:spMkLst>
            <pc:docMk/>
            <pc:sldMk cId="4082479491" sldId="333"/>
            <ac:spMk id="77" creationId="{51E07534-B585-7A28-3E8F-6F67197101DF}"/>
          </ac:spMkLst>
        </pc:spChg>
        <pc:grpChg chg="add 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2" creationId="{EFC2C903-1954-B67B-16BB-1B56F30A1D14}"/>
          </ac:grpSpMkLst>
        </pc:grpChg>
        <pc:grpChg chg="del">
          <ac:chgData name="형동 박" userId="afe605ee33eb830c" providerId="LiveId" clId="{ABE2440E-3F62-4136-8E58-2881151B322E}" dt="2024-07-30T04:45:50.543" v="3146" actId="478"/>
          <ac:grpSpMkLst>
            <pc:docMk/>
            <pc:sldMk cId="4082479491" sldId="333"/>
            <ac:grpSpMk id="6" creationId="{7E5A51FC-A5F6-1849-ED87-3C6C709F3875}"/>
          </ac:grpSpMkLst>
        </pc:grpChg>
        <pc:grpChg chg="del">
          <ac:chgData name="형동 박" userId="afe605ee33eb830c" providerId="LiveId" clId="{ABE2440E-3F62-4136-8E58-2881151B322E}" dt="2024-07-30T04:46:04.697" v="3151" actId="478"/>
          <ac:grpSpMkLst>
            <pc:docMk/>
            <pc:sldMk cId="4082479491" sldId="333"/>
            <ac:grpSpMk id="7" creationId="{5BF43DFF-278B-6F76-5F92-CD0D0AA05326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2" creationId="{B894D0BF-79BA-4F18-9D01-802BDA0E5379}"/>
          </ac:grpSpMkLst>
        </pc:grpChg>
        <pc:grpChg chg="mod">
          <ac:chgData name="형동 박" userId="afe605ee33eb830c" providerId="LiveId" clId="{ABE2440E-3F62-4136-8E58-2881151B322E}" dt="2024-07-30T04:45:45.982" v="3144"/>
          <ac:grpSpMkLst>
            <pc:docMk/>
            <pc:sldMk cId="4082479491" sldId="333"/>
            <ac:grpSpMk id="13" creationId="{4D87C769-D1FB-1518-032A-944B609671C4}"/>
          </ac:grpSpMkLst>
        </pc:grpChg>
        <pc:grpChg chg="add mod">
          <ac:chgData name="형동 박" userId="afe605ee33eb830c" providerId="LiveId" clId="{ABE2440E-3F62-4136-8E58-2881151B322E}" dt="2024-07-30T04:46:02.186" v="3150" actId="1076"/>
          <ac:grpSpMkLst>
            <pc:docMk/>
            <pc:sldMk cId="4082479491" sldId="333"/>
            <ac:grpSpMk id="21" creationId="{807978D2-BAC6-6B54-0890-18089C8550A5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6" creationId="{36B1739F-E25E-B8F6-51D5-DFA9562AF814}"/>
          </ac:grpSpMkLst>
        </pc:grpChg>
        <pc:grpChg chg="mod">
          <ac:chgData name="형동 박" userId="afe605ee33eb830c" providerId="LiveId" clId="{ABE2440E-3F62-4136-8E58-2881151B322E}" dt="2024-07-30T04:45:51.806" v="3147"/>
          <ac:grpSpMkLst>
            <pc:docMk/>
            <pc:sldMk cId="4082479491" sldId="333"/>
            <ac:grpSpMk id="39" creationId="{3AAEFA76-057C-FDF1-20CE-A2ACD0D6E55A}"/>
          </ac:grpSpMkLst>
        </pc:grpChg>
        <pc:grpChg chg="add mod">
          <ac:chgData name="형동 박" userId="afe605ee33eb830c" providerId="LiveId" clId="{ABE2440E-3F62-4136-8E58-2881151B322E}" dt="2024-07-30T04:46:17.614" v="3153" actId="1076"/>
          <ac:grpSpMkLst>
            <pc:docMk/>
            <pc:sldMk cId="4082479491" sldId="333"/>
            <ac:grpSpMk id="65" creationId="{B4824D3B-6F71-29AA-DE30-68D4E60144F1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69" creationId="{4ACAE0F0-61F5-02B4-C346-EE8F3B48FA7B}"/>
          </ac:grpSpMkLst>
        </pc:grpChg>
        <pc:grpChg chg="mod">
          <ac:chgData name="형동 박" userId="afe605ee33eb830c" providerId="LiveId" clId="{ABE2440E-3F62-4136-8E58-2881151B322E}" dt="2024-07-30T04:46:12.545" v="3152"/>
          <ac:grpSpMkLst>
            <pc:docMk/>
            <pc:sldMk cId="4082479491" sldId="333"/>
            <ac:grpSpMk id="70" creationId="{53F6E36F-FE7D-2CC7-7417-520CFAEA327D}"/>
          </ac:grpSpMkLst>
        </pc:grp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3" creationId="{BBF72E75-F41F-141B-DEFD-430728A09AA9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4" creationId="{E49AD13C-D5E5-F6BE-7531-6BDFB7863895}"/>
          </ac:cxnSpMkLst>
        </pc:cxnChg>
        <pc:cxnChg chg="mod">
          <ac:chgData name="형동 박" userId="afe605ee33eb830c" providerId="LiveId" clId="{ABE2440E-3F62-4136-8E58-2881151B322E}" dt="2024-07-30T04:45:45.982" v="3144"/>
          <ac:cxnSpMkLst>
            <pc:docMk/>
            <pc:sldMk cId="4082479491" sldId="333"/>
            <ac:cxnSpMk id="9" creationId="{53A9ED09-B37F-DA3D-59D7-8378EFDABDFD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2" creationId="{7DDFC685-64AF-79B7-77B1-A6BC74BDE7D4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3" creationId="{8596FE66-02F0-2FEF-1398-A0497D75F745}"/>
          </ac:cxnSpMkLst>
        </pc:cxnChg>
        <pc:cxnChg chg="mod">
          <ac:chgData name="형동 박" userId="afe605ee33eb830c" providerId="LiveId" clId="{ABE2440E-3F62-4136-8E58-2881151B322E}" dt="2024-07-30T04:45:51.806" v="3147"/>
          <ac:cxnSpMkLst>
            <pc:docMk/>
            <pc:sldMk cId="4082479491" sldId="333"/>
            <ac:cxnSpMk id="24" creationId="{B452D726-3D27-E860-593C-999FC74354E4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6" creationId="{0C176141-A62C-DB17-1A49-C9EEEF5095DE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7" creationId="{B1FBCDE8-5CCF-E0DE-11B7-1D8FAD266DEC}"/>
          </ac:cxnSpMkLst>
        </pc:cxnChg>
        <pc:cxnChg chg="mod">
          <ac:chgData name="형동 박" userId="afe605ee33eb830c" providerId="LiveId" clId="{ABE2440E-3F62-4136-8E58-2881151B322E}" dt="2024-07-30T04:46:12.545" v="3152"/>
          <ac:cxnSpMkLst>
            <pc:docMk/>
            <pc:sldMk cId="4082479491" sldId="333"/>
            <ac:cxnSpMk id="68" creationId="{4B2E46E5-5680-F595-9AD8-036DCB06E5FB}"/>
          </ac:cxnSpMkLst>
        </pc:cxnChg>
      </pc:sldChg>
      <pc:sldChg chg="modSp add del mod">
        <pc:chgData name="형동 박" userId="afe605ee33eb830c" providerId="LiveId" clId="{ABE2440E-3F62-4136-8E58-2881151B322E}" dt="2024-07-30T04:52:49.462" v="3198" actId="47"/>
        <pc:sldMkLst>
          <pc:docMk/>
          <pc:sldMk cId="2886745255" sldId="334"/>
        </pc:sldMkLst>
        <pc:spChg chg="mod">
          <ac:chgData name="형동 박" userId="afe605ee33eb830c" providerId="LiveId" clId="{ABE2440E-3F62-4136-8E58-2881151B322E}" dt="2024-07-30T04:49:15.527" v="3167" actId="1076"/>
          <ac:spMkLst>
            <pc:docMk/>
            <pc:sldMk cId="2886745255" sldId="334"/>
            <ac:spMk id="44" creationId="{DB0B2C2E-C846-C265-1BDA-10720D3E21CD}"/>
          </ac:spMkLst>
        </pc:spChg>
      </pc:sldChg>
      <pc:sldChg chg="modSp add mod">
        <pc:chgData name="형동 박" userId="afe605ee33eb830c" providerId="LiveId" clId="{ABE2440E-3F62-4136-8E58-2881151B322E}" dt="2024-07-30T04:53:00.071" v="3202" actId="1076"/>
        <pc:sldMkLst>
          <pc:docMk/>
          <pc:sldMk cId="1126509950" sldId="335"/>
        </pc:sldMkLst>
        <pc:spChg chg="mod">
          <ac:chgData name="형동 박" userId="afe605ee33eb830c" providerId="LiveId" clId="{ABE2440E-3F62-4136-8E58-2881151B322E}" dt="2024-07-30T04:52:39.535" v="3197" actId="207"/>
          <ac:spMkLst>
            <pc:docMk/>
            <pc:sldMk cId="1126509950" sldId="335"/>
            <ac:spMk id="11" creationId="{80AC209C-7B47-3E7F-17D9-5CDECF0D5E7C}"/>
          </ac:spMkLst>
        </pc:spChg>
        <pc:spChg chg="mod">
          <ac:chgData name="형동 박" userId="afe605ee33eb830c" providerId="LiveId" clId="{ABE2440E-3F62-4136-8E58-2881151B322E}" dt="2024-07-30T04:53:00.071" v="3202" actId="1076"/>
          <ac:spMkLst>
            <pc:docMk/>
            <pc:sldMk cId="1126509950" sldId="335"/>
            <ac:spMk id="44" creationId="{DB0B2C2E-C846-C265-1BDA-10720D3E21CD}"/>
          </ac:spMkLst>
        </pc:spChg>
      </pc:sldChg>
      <pc:sldChg chg="add">
        <pc:chgData name="형동 박" userId="afe605ee33eb830c" providerId="LiveId" clId="{ABE2440E-3F62-4136-8E58-2881151B322E}" dt="2024-07-30T04:52:53.817" v="3200"/>
        <pc:sldMkLst>
          <pc:docMk/>
          <pc:sldMk cId="1359716697" sldId="336"/>
        </pc:sldMkLst>
      </pc:sldChg>
      <pc:sldChg chg="modSp add mod">
        <pc:chgData name="형동 박" userId="afe605ee33eb830c" providerId="LiveId" clId="{ABE2440E-3F62-4136-8E58-2881151B322E}" dt="2024-07-30T04:53:05.087" v="3203" actId="1076"/>
        <pc:sldMkLst>
          <pc:docMk/>
          <pc:sldMk cId="1477902901" sldId="337"/>
        </pc:sldMkLst>
        <pc:spChg chg="mod">
          <ac:chgData name="형동 박" userId="afe605ee33eb830c" providerId="LiveId" clId="{ABE2440E-3F62-4136-8E58-2881151B322E}" dt="2024-07-30T04:53:05.087" v="3203" actId="1076"/>
          <ac:spMkLst>
            <pc:docMk/>
            <pc:sldMk cId="1477902901" sldId="337"/>
            <ac:spMk id="44" creationId="{DB0B2C2E-C846-C265-1BDA-10720D3E21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3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77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9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6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75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73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2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5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5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22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12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86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001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5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0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3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0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1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9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6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5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9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</a:t>
            </a:r>
          </a:p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Aliasing Triple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95280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30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DEFE17-71DA-FE36-D98F-B04DA87ACBFF}"/>
              </a:ext>
            </a:extLst>
          </p:cNvPr>
          <p:cNvSpPr/>
          <p:nvPr/>
        </p:nvSpPr>
        <p:spPr>
          <a:xfrm>
            <a:off x="556249" y="38443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BL16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DE2B1C88-D1E6-8516-D83C-0D0C1B8B0F1A}"/>
              </a:ext>
            </a:extLst>
          </p:cNvPr>
          <p:cNvSpPr/>
          <p:nvPr/>
        </p:nvSpPr>
        <p:spPr>
          <a:xfrm>
            <a:off x="1288995" y="3173386"/>
            <a:ext cx="254000" cy="169164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0DF4F3-657D-D9F9-57F1-99F0B6C35729}"/>
              </a:ext>
            </a:extLst>
          </p:cNvPr>
          <p:cNvCxnSpPr>
            <a:cxnSpLocks/>
          </p:cNvCxnSpPr>
          <p:nvPr/>
        </p:nvCxnSpPr>
        <p:spPr>
          <a:xfrm>
            <a:off x="1702395" y="5023408"/>
            <a:ext cx="8808679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B7AF9E-82D2-AC15-3C38-FC08B8690038}"/>
              </a:ext>
            </a:extLst>
          </p:cNvPr>
          <p:cNvSpPr/>
          <p:nvPr/>
        </p:nvSpPr>
        <p:spPr>
          <a:xfrm>
            <a:off x="879415" y="5486127"/>
            <a:ext cx="231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In-DRAM ECC</a:t>
            </a:r>
          </a:p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(Invisible to system)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F2D7AC9-25CC-599C-D5DB-60241717638A}"/>
              </a:ext>
            </a:extLst>
          </p:cNvPr>
          <p:cNvGrpSpPr/>
          <p:nvPr/>
        </p:nvGrpSpPr>
        <p:grpSpPr>
          <a:xfrm>
            <a:off x="1863418" y="2554581"/>
            <a:ext cx="8447058" cy="2972304"/>
            <a:chOff x="3247715" y="3721375"/>
            <a:chExt cx="8447058" cy="2972304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23136B4-D0CA-FE4A-2671-C0822442D3EB}"/>
                </a:ext>
              </a:extLst>
            </p:cNvPr>
            <p:cNvGrpSpPr/>
            <p:nvPr/>
          </p:nvGrpSpPr>
          <p:grpSpPr>
            <a:xfrm>
              <a:off x="9650219" y="3721375"/>
              <a:ext cx="977473" cy="2972304"/>
              <a:chOff x="3222342" y="3720596"/>
              <a:chExt cx="977473" cy="2972304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6B4443A-9AFD-20E3-7A52-25EDCDE91F66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Chip7</a:t>
                </a:r>
                <a:endParaRPr lang="ko-KR" altLang="en-US" dirty="0"/>
              </a:p>
            </p:txBody>
          </p:sp>
          <p:sp>
            <p:nvSpPr>
              <p:cNvPr id="86" name="Rectangle 159">
                <a:extLst>
                  <a:ext uri="{FF2B5EF4-FFF2-40B4-BE49-F238E27FC236}">
                    <a16:creationId xmlns:a16="http://schemas.microsoft.com/office/drawing/2014/main" id="{BF0B8C7A-94EE-08BC-C215-701B19B3B3CC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159">
                <a:extLst>
                  <a:ext uri="{FF2B5EF4-FFF2-40B4-BE49-F238E27FC236}">
                    <a16:creationId xmlns:a16="http://schemas.microsoft.com/office/drawing/2014/main" id="{9BC76529-34C9-7DAA-7E51-C4D0D53102F2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88" name="Rectangle 159">
                <a:extLst>
                  <a:ext uri="{FF2B5EF4-FFF2-40B4-BE49-F238E27FC236}">
                    <a16:creationId xmlns:a16="http://schemas.microsoft.com/office/drawing/2014/main" id="{EA304D61-DD00-2BE0-5E58-7584CB304F84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3D03C488-06FD-6C03-236E-128205D4D82C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2833544-1221-34FB-46E8-845F0C9724C1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91" name="Rectangle 159">
                <a:extLst>
                  <a:ext uri="{FF2B5EF4-FFF2-40B4-BE49-F238E27FC236}">
                    <a16:creationId xmlns:a16="http://schemas.microsoft.com/office/drawing/2014/main" id="{96B501F3-3EE5-1B93-15B4-D8E847AB2861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F19F9F7-06B3-47A1-4AB6-056D386801F1}"/>
                </a:ext>
              </a:extLst>
            </p:cNvPr>
            <p:cNvGrpSpPr/>
            <p:nvPr/>
          </p:nvGrpSpPr>
          <p:grpSpPr>
            <a:xfrm>
              <a:off x="4314799" y="3721375"/>
              <a:ext cx="977473" cy="2972304"/>
              <a:chOff x="3222342" y="3720596"/>
              <a:chExt cx="977473" cy="29723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343978D-9890-EAFC-798C-50618C9819C5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Chip2</a:t>
                </a:r>
                <a:endParaRPr lang="ko-KR" altLang="en-US" dirty="0"/>
              </a:p>
            </p:txBody>
          </p:sp>
          <p:sp>
            <p:nvSpPr>
              <p:cNvPr id="137" name="Rectangle 159">
                <a:extLst>
                  <a:ext uri="{FF2B5EF4-FFF2-40B4-BE49-F238E27FC236}">
                    <a16:creationId xmlns:a16="http://schemas.microsoft.com/office/drawing/2014/main" id="{909A7C04-F81B-B587-491B-36172E344EF4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59">
                <a:extLst>
                  <a:ext uri="{FF2B5EF4-FFF2-40B4-BE49-F238E27FC236}">
                    <a16:creationId xmlns:a16="http://schemas.microsoft.com/office/drawing/2014/main" id="{0ED11FE5-003A-7E16-8B9C-382E310D6B5A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39" name="Rectangle 159">
                <a:extLst>
                  <a:ext uri="{FF2B5EF4-FFF2-40B4-BE49-F238E27FC236}">
                    <a16:creationId xmlns:a16="http://schemas.microsoft.com/office/drawing/2014/main" id="{64F336D9-827E-7127-5B74-948D6EA8B67E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0" name="Rectangle 159">
                <a:extLst>
                  <a:ext uri="{FF2B5EF4-FFF2-40B4-BE49-F238E27FC236}">
                    <a16:creationId xmlns:a16="http://schemas.microsoft.com/office/drawing/2014/main" id="{9405EF6B-C3E8-1F55-6E43-1089401AAA4F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6A30B5F-4B62-78DD-7DC7-081D73248D4D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42" name="Rectangle 159">
                <a:extLst>
                  <a:ext uri="{FF2B5EF4-FFF2-40B4-BE49-F238E27FC236}">
                    <a16:creationId xmlns:a16="http://schemas.microsoft.com/office/drawing/2014/main" id="{54967226-B336-F6F3-EBBD-BE403218E0C6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3D552301-9DFC-8085-6E95-0337F9CA9E34}"/>
                </a:ext>
              </a:extLst>
            </p:cNvPr>
            <p:cNvGrpSpPr/>
            <p:nvPr/>
          </p:nvGrpSpPr>
          <p:grpSpPr>
            <a:xfrm>
              <a:off x="5381883" y="3721375"/>
              <a:ext cx="977473" cy="2972304"/>
              <a:chOff x="3222342" y="3720596"/>
              <a:chExt cx="977473" cy="297230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8A3A3AC-CB52-FF55-7A85-86E5E10F4DB4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Chip3</a:t>
                </a:r>
                <a:endParaRPr lang="ko-KR" altLang="en-US" dirty="0"/>
              </a:p>
            </p:txBody>
          </p:sp>
          <p:sp>
            <p:nvSpPr>
              <p:cNvPr id="145" name="Rectangle 159">
                <a:extLst>
                  <a:ext uri="{FF2B5EF4-FFF2-40B4-BE49-F238E27FC236}">
                    <a16:creationId xmlns:a16="http://schemas.microsoft.com/office/drawing/2014/main" id="{931CD30F-CC36-7AD2-7F4D-95613578EFBB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59">
                <a:extLst>
                  <a:ext uri="{FF2B5EF4-FFF2-40B4-BE49-F238E27FC236}">
                    <a16:creationId xmlns:a16="http://schemas.microsoft.com/office/drawing/2014/main" id="{A0BDDD78-450B-36C4-6BD9-2AB761E1E5EE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7" name="Rectangle 159">
                <a:extLst>
                  <a:ext uri="{FF2B5EF4-FFF2-40B4-BE49-F238E27FC236}">
                    <a16:creationId xmlns:a16="http://schemas.microsoft.com/office/drawing/2014/main" id="{62B79EAE-C7DE-943A-1C99-A7201A48400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8" name="Rectangle 159">
                <a:extLst>
                  <a:ext uri="{FF2B5EF4-FFF2-40B4-BE49-F238E27FC236}">
                    <a16:creationId xmlns:a16="http://schemas.microsoft.com/office/drawing/2014/main" id="{2F806E70-5DB0-806A-286B-4A80154E5B73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16FBA8F-CA7F-0C9B-5939-B5FC2AB74234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50" name="Rectangle 159">
                <a:extLst>
                  <a:ext uri="{FF2B5EF4-FFF2-40B4-BE49-F238E27FC236}">
                    <a16:creationId xmlns:a16="http://schemas.microsoft.com/office/drawing/2014/main" id="{35EC6872-8197-57F8-9A92-CB4A36F83706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F2C0830-A0F0-EF14-401F-1BC9684B404F}"/>
                </a:ext>
              </a:extLst>
            </p:cNvPr>
            <p:cNvGrpSpPr/>
            <p:nvPr/>
          </p:nvGrpSpPr>
          <p:grpSpPr>
            <a:xfrm>
              <a:off x="6448967" y="3721375"/>
              <a:ext cx="977473" cy="2972304"/>
              <a:chOff x="3222342" y="3720596"/>
              <a:chExt cx="977473" cy="2972304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0DDB57FC-0EEC-23E6-7388-B04EC8F1080F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Chip4</a:t>
                </a:r>
                <a:endParaRPr lang="ko-KR" altLang="en-US" dirty="0"/>
              </a:p>
            </p:txBody>
          </p:sp>
          <p:sp>
            <p:nvSpPr>
              <p:cNvPr id="153" name="Rectangle 159">
                <a:extLst>
                  <a:ext uri="{FF2B5EF4-FFF2-40B4-BE49-F238E27FC236}">
                    <a16:creationId xmlns:a16="http://schemas.microsoft.com/office/drawing/2014/main" id="{8560A940-8EBF-753E-0563-B15EE5C2B76A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9">
                <a:extLst>
                  <a:ext uri="{FF2B5EF4-FFF2-40B4-BE49-F238E27FC236}">
                    <a16:creationId xmlns:a16="http://schemas.microsoft.com/office/drawing/2014/main" id="{C79CF8B9-6455-7BB4-BFBF-3A199BB502F9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5" name="Rectangle 159">
                <a:extLst>
                  <a:ext uri="{FF2B5EF4-FFF2-40B4-BE49-F238E27FC236}">
                    <a16:creationId xmlns:a16="http://schemas.microsoft.com/office/drawing/2014/main" id="{9E5ACE0D-9E30-B697-F2B1-35CB736084AD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6" name="Rectangle 159">
                <a:extLst>
                  <a:ext uri="{FF2B5EF4-FFF2-40B4-BE49-F238E27FC236}">
                    <a16:creationId xmlns:a16="http://schemas.microsoft.com/office/drawing/2014/main" id="{9287FE45-F80D-004F-0984-19BD6B571D6C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D70CB06-D924-AA71-7D37-0F080382B66B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58" name="Rectangle 159">
                <a:extLst>
                  <a:ext uri="{FF2B5EF4-FFF2-40B4-BE49-F238E27FC236}">
                    <a16:creationId xmlns:a16="http://schemas.microsoft.com/office/drawing/2014/main" id="{AB7E2CCE-37D7-5DA0-0DB1-168D8365A539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D5667F4-ACE3-DC39-F243-FB5421D78112}"/>
                </a:ext>
              </a:extLst>
            </p:cNvPr>
            <p:cNvGrpSpPr/>
            <p:nvPr/>
          </p:nvGrpSpPr>
          <p:grpSpPr>
            <a:xfrm>
              <a:off x="7516051" y="3721375"/>
              <a:ext cx="977473" cy="2972304"/>
              <a:chOff x="3222342" y="3720596"/>
              <a:chExt cx="977473" cy="2972304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AFE36CE1-7CA2-F745-176D-62982BE1A47C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Chip5</a:t>
                </a:r>
                <a:endParaRPr lang="ko-KR" altLang="en-US" dirty="0"/>
              </a:p>
            </p:txBody>
          </p:sp>
          <p:sp>
            <p:nvSpPr>
              <p:cNvPr id="161" name="Rectangle 159">
                <a:extLst>
                  <a:ext uri="{FF2B5EF4-FFF2-40B4-BE49-F238E27FC236}">
                    <a16:creationId xmlns:a16="http://schemas.microsoft.com/office/drawing/2014/main" id="{7B717DCA-8149-526E-404A-52087F43F066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59">
                <a:extLst>
                  <a:ext uri="{FF2B5EF4-FFF2-40B4-BE49-F238E27FC236}">
                    <a16:creationId xmlns:a16="http://schemas.microsoft.com/office/drawing/2014/main" id="{88C86382-03A5-FC34-F038-04F61B78BCBD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3" name="Rectangle 159">
                <a:extLst>
                  <a:ext uri="{FF2B5EF4-FFF2-40B4-BE49-F238E27FC236}">
                    <a16:creationId xmlns:a16="http://schemas.microsoft.com/office/drawing/2014/main" id="{C1EEFDBC-33B9-1ADB-0409-14618AB042A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4" name="Rectangle 159">
                <a:extLst>
                  <a:ext uri="{FF2B5EF4-FFF2-40B4-BE49-F238E27FC236}">
                    <a16:creationId xmlns:a16="http://schemas.microsoft.com/office/drawing/2014/main" id="{7A5CAF90-726F-4FAB-8292-EB97FD04FF16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E101EAED-4B47-18C0-8CC3-CB7C11E8C354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66" name="Rectangle 159">
                <a:extLst>
                  <a:ext uri="{FF2B5EF4-FFF2-40B4-BE49-F238E27FC236}">
                    <a16:creationId xmlns:a16="http://schemas.microsoft.com/office/drawing/2014/main" id="{FB41CE64-63B5-6636-CF85-D4DEB63D10FB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2A01A647-9E8D-69AA-CFB1-3461623CD1E1}"/>
                </a:ext>
              </a:extLst>
            </p:cNvPr>
            <p:cNvGrpSpPr/>
            <p:nvPr/>
          </p:nvGrpSpPr>
          <p:grpSpPr>
            <a:xfrm>
              <a:off x="8583135" y="3721375"/>
              <a:ext cx="977473" cy="2972304"/>
              <a:chOff x="3222342" y="3720596"/>
              <a:chExt cx="977473" cy="2972304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1CC0E3C7-5416-59A9-D0F8-B78B8416BF62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Chip6</a:t>
                </a:r>
                <a:endParaRPr lang="ko-KR" altLang="en-US" dirty="0"/>
              </a:p>
            </p:txBody>
          </p:sp>
          <p:sp>
            <p:nvSpPr>
              <p:cNvPr id="169" name="Rectangle 159">
                <a:extLst>
                  <a:ext uri="{FF2B5EF4-FFF2-40B4-BE49-F238E27FC236}">
                    <a16:creationId xmlns:a16="http://schemas.microsoft.com/office/drawing/2014/main" id="{49308D68-FF33-F050-E3F7-0BF379CD905D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59">
                <a:extLst>
                  <a:ext uri="{FF2B5EF4-FFF2-40B4-BE49-F238E27FC236}">
                    <a16:creationId xmlns:a16="http://schemas.microsoft.com/office/drawing/2014/main" id="{455E4515-5CE3-3BC7-661D-573E192D66A0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1" name="Rectangle 159">
                <a:extLst>
                  <a:ext uri="{FF2B5EF4-FFF2-40B4-BE49-F238E27FC236}">
                    <a16:creationId xmlns:a16="http://schemas.microsoft.com/office/drawing/2014/main" id="{DD0496F4-141B-4311-0428-3297ACDAFBC4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2" name="Rectangle 159">
                <a:extLst>
                  <a:ext uri="{FF2B5EF4-FFF2-40B4-BE49-F238E27FC236}">
                    <a16:creationId xmlns:a16="http://schemas.microsoft.com/office/drawing/2014/main" id="{3AD409BF-9874-5FE3-C31B-7E4A3F5C1CA1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6FB67B50-AEFB-1A0D-A02C-437FCED16DD3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74" name="Rectangle 159">
                <a:extLst>
                  <a:ext uri="{FF2B5EF4-FFF2-40B4-BE49-F238E27FC236}">
                    <a16:creationId xmlns:a16="http://schemas.microsoft.com/office/drawing/2014/main" id="{86A4CD8C-0154-0CFA-94B1-794AFEA21135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E8C74285-6927-BF89-8ECB-FD3C053D53DB}"/>
                </a:ext>
              </a:extLst>
            </p:cNvPr>
            <p:cNvGrpSpPr/>
            <p:nvPr/>
          </p:nvGrpSpPr>
          <p:grpSpPr>
            <a:xfrm>
              <a:off x="3247715" y="3721375"/>
              <a:ext cx="977473" cy="2972304"/>
              <a:chOff x="3222342" y="3720596"/>
              <a:chExt cx="977473" cy="2972304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697BC2DD-A630-7950-D1E5-10E7B05597EE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726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Chip1</a:t>
                </a:r>
                <a:endParaRPr lang="ko-KR" altLang="en-US" dirty="0"/>
              </a:p>
            </p:txBody>
          </p:sp>
          <p:sp>
            <p:nvSpPr>
              <p:cNvPr id="177" name="Rectangle 159">
                <a:extLst>
                  <a:ext uri="{FF2B5EF4-FFF2-40B4-BE49-F238E27FC236}">
                    <a16:creationId xmlns:a16="http://schemas.microsoft.com/office/drawing/2014/main" id="{E5EDB353-7A65-1FD7-A21E-9637176DA3FE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59">
                <a:extLst>
                  <a:ext uri="{FF2B5EF4-FFF2-40B4-BE49-F238E27FC236}">
                    <a16:creationId xmlns:a16="http://schemas.microsoft.com/office/drawing/2014/main" id="{68DB4C4A-DF11-B782-30C9-504398BCF2E2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9" name="Rectangle 159">
                <a:extLst>
                  <a:ext uri="{FF2B5EF4-FFF2-40B4-BE49-F238E27FC236}">
                    <a16:creationId xmlns:a16="http://schemas.microsoft.com/office/drawing/2014/main" id="{DF973C56-F6AE-D1CE-53ED-467D80C50EB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0" name="Rectangle 159">
                <a:extLst>
                  <a:ext uri="{FF2B5EF4-FFF2-40B4-BE49-F238E27FC236}">
                    <a16:creationId xmlns:a16="http://schemas.microsoft.com/office/drawing/2014/main" id="{90D1569F-6F6E-0EF5-FC44-7DC961237897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E68BA42-3C1D-4186-B463-0B2E9C5F34BB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82" name="Rectangle 159">
                <a:extLst>
                  <a:ext uri="{FF2B5EF4-FFF2-40B4-BE49-F238E27FC236}">
                    <a16:creationId xmlns:a16="http://schemas.microsoft.com/office/drawing/2014/main" id="{1C9D94CE-1BC5-19DC-81B1-D3241045C988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AAB4A7E3-B90C-709C-7E55-4A8A98CB8843}"/>
                </a:ext>
              </a:extLst>
            </p:cNvPr>
            <p:cNvGrpSpPr/>
            <p:nvPr/>
          </p:nvGrpSpPr>
          <p:grpSpPr>
            <a:xfrm>
              <a:off x="10717300" y="3721375"/>
              <a:ext cx="977473" cy="2972304"/>
              <a:chOff x="3222342" y="3720596"/>
              <a:chExt cx="977473" cy="2972304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8A0329F-A9DA-C1D8-E51B-6D0EA3592A39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Chip8</a:t>
                </a:r>
                <a:endParaRPr lang="ko-KR" altLang="en-US" dirty="0"/>
              </a:p>
            </p:txBody>
          </p:sp>
          <p:sp>
            <p:nvSpPr>
              <p:cNvPr id="185" name="Rectangle 159">
                <a:extLst>
                  <a:ext uri="{FF2B5EF4-FFF2-40B4-BE49-F238E27FC236}">
                    <a16:creationId xmlns:a16="http://schemas.microsoft.com/office/drawing/2014/main" id="{541ED065-9498-1777-B2B5-1BB0F675DE52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59">
                <a:extLst>
                  <a:ext uri="{FF2B5EF4-FFF2-40B4-BE49-F238E27FC236}">
                    <a16:creationId xmlns:a16="http://schemas.microsoft.com/office/drawing/2014/main" id="{96F35337-87EA-B3B6-993A-272C082BBEF5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7" name="Rectangle 159">
                <a:extLst>
                  <a:ext uri="{FF2B5EF4-FFF2-40B4-BE49-F238E27FC236}">
                    <a16:creationId xmlns:a16="http://schemas.microsoft.com/office/drawing/2014/main" id="{AD36816B-D978-C40F-132D-C643319CEFB5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8" name="Rectangle 159">
                <a:extLst>
                  <a:ext uri="{FF2B5EF4-FFF2-40B4-BE49-F238E27FC236}">
                    <a16:creationId xmlns:a16="http://schemas.microsoft.com/office/drawing/2014/main" id="{46D51874-D4CE-5FFD-CB5F-7BA816079344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E09D7930-F225-4246-5578-DDCA67865BBA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90" name="Rectangle 159">
                <a:extLst>
                  <a:ext uri="{FF2B5EF4-FFF2-40B4-BE49-F238E27FC236}">
                    <a16:creationId xmlns:a16="http://schemas.microsoft.com/office/drawing/2014/main" id="{1AEC0AB4-79AA-0AB1-58A8-E2EC642B0D07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03B1A-1A6B-35C9-10CB-36EBD5C717A1}"/>
              </a:ext>
            </a:extLst>
          </p:cNvPr>
          <p:cNvSpPr/>
          <p:nvPr/>
        </p:nvSpPr>
        <p:spPr>
          <a:xfrm>
            <a:off x="1611960" y="3339093"/>
            <a:ext cx="8968079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D359D-AC37-0F0F-D750-6FAE7027C99C}"/>
              </a:ext>
            </a:extLst>
          </p:cNvPr>
          <p:cNvSpPr txBox="1"/>
          <p:nvPr/>
        </p:nvSpPr>
        <p:spPr>
          <a:xfrm>
            <a:off x="10741062" y="339535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288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DEFE17-71DA-FE36-D98F-B04DA87ACBFF}"/>
              </a:ext>
            </a:extLst>
          </p:cNvPr>
          <p:cNvSpPr/>
          <p:nvPr/>
        </p:nvSpPr>
        <p:spPr>
          <a:xfrm>
            <a:off x="556249" y="38443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BL16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DE2B1C88-D1E6-8516-D83C-0D0C1B8B0F1A}"/>
              </a:ext>
            </a:extLst>
          </p:cNvPr>
          <p:cNvSpPr/>
          <p:nvPr/>
        </p:nvSpPr>
        <p:spPr>
          <a:xfrm>
            <a:off x="1288995" y="3173386"/>
            <a:ext cx="254000" cy="169164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0DF4F3-657D-D9F9-57F1-99F0B6C35729}"/>
              </a:ext>
            </a:extLst>
          </p:cNvPr>
          <p:cNvCxnSpPr>
            <a:cxnSpLocks/>
          </p:cNvCxnSpPr>
          <p:nvPr/>
        </p:nvCxnSpPr>
        <p:spPr>
          <a:xfrm>
            <a:off x="1702395" y="5023408"/>
            <a:ext cx="8808679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B7AF9E-82D2-AC15-3C38-FC08B8690038}"/>
              </a:ext>
            </a:extLst>
          </p:cNvPr>
          <p:cNvSpPr/>
          <p:nvPr/>
        </p:nvSpPr>
        <p:spPr>
          <a:xfrm>
            <a:off x="879415" y="5486127"/>
            <a:ext cx="231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In-DRAM ECC</a:t>
            </a:r>
          </a:p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(Invisible to system)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F2D7AC9-25CC-599C-D5DB-60241717638A}"/>
              </a:ext>
            </a:extLst>
          </p:cNvPr>
          <p:cNvGrpSpPr/>
          <p:nvPr/>
        </p:nvGrpSpPr>
        <p:grpSpPr>
          <a:xfrm>
            <a:off x="1863418" y="2554581"/>
            <a:ext cx="8447058" cy="2972304"/>
            <a:chOff x="3247715" y="3721375"/>
            <a:chExt cx="8447058" cy="2972304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23136B4-D0CA-FE4A-2671-C0822442D3EB}"/>
                </a:ext>
              </a:extLst>
            </p:cNvPr>
            <p:cNvGrpSpPr/>
            <p:nvPr/>
          </p:nvGrpSpPr>
          <p:grpSpPr>
            <a:xfrm>
              <a:off x="9650219" y="3721375"/>
              <a:ext cx="977473" cy="2972304"/>
              <a:chOff x="3222342" y="3720596"/>
              <a:chExt cx="977473" cy="2972304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6B4443A-9AFD-20E3-7A52-25EDCDE91F66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Chip7</a:t>
                </a:r>
                <a:endParaRPr lang="ko-KR" altLang="en-US" dirty="0"/>
              </a:p>
            </p:txBody>
          </p:sp>
          <p:sp>
            <p:nvSpPr>
              <p:cNvPr id="86" name="Rectangle 159">
                <a:extLst>
                  <a:ext uri="{FF2B5EF4-FFF2-40B4-BE49-F238E27FC236}">
                    <a16:creationId xmlns:a16="http://schemas.microsoft.com/office/drawing/2014/main" id="{BF0B8C7A-94EE-08BC-C215-701B19B3B3CC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159">
                <a:extLst>
                  <a:ext uri="{FF2B5EF4-FFF2-40B4-BE49-F238E27FC236}">
                    <a16:creationId xmlns:a16="http://schemas.microsoft.com/office/drawing/2014/main" id="{9BC76529-34C9-7DAA-7E51-C4D0D53102F2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88" name="Rectangle 159">
                <a:extLst>
                  <a:ext uri="{FF2B5EF4-FFF2-40B4-BE49-F238E27FC236}">
                    <a16:creationId xmlns:a16="http://schemas.microsoft.com/office/drawing/2014/main" id="{EA304D61-DD00-2BE0-5E58-7584CB304F84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3D03C488-06FD-6C03-236E-128205D4D82C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2833544-1221-34FB-46E8-845F0C9724C1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91" name="Rectangle 159">
                <a:extLst>
                  <a:ext uri="{FF2B5EF4-FFF2-40B4-BE49-F238E27FC236}">
                    <a16:creationId xmlns:a16="http://schemas.microsoft.com/office/drawing/2014/main" id="{96B501F3-3EE5-1B93-15B4-D8E847AB2861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F19F9F7-06B3-47A1-4AB6-056D386801F1}"/>
                </a:ext>
              </a:extLst>
            </p:cNvPr>
            <p:cNvGrpSpPr/>
            <p:nvPr/>
          </p:nvGrpSpPr>
          <p:grpSpPr>
            <a:xfrm>
              <a:off x="4314799" y="3721375"/>
              <a:ext cx="977473" cy="2972304"/>
              <a:chOff x="3222342" y="3720596"/>
              <a:chExt cx="977473" cy="29723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343978D-9890-EAFC-798C-50618C9819C5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Chip2</a:t>
                </a:r>
                <a:endParaRPr lang="ko-KR" altLang="en-US" dirty="0"/>
              </a:p>
            </p:txBody>
          </p:sp>
          <p:sp>
            <p:nvSpPr>
              <p:cNvPr id="137" name="Rectangle 159">
                <a:extLst>
                  <a:ext uri="{FF2B5EF4-FFF2-40B4-BE49-F238E27FC236}">
                    <a16:creationId xmlns:a16="http://schemas.microsoft.com/office/drawing/2014/main" id="{909A7C04-F81B-B587-491B-36172E344EF4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59">
                <a:extLst>
                  <a:ext uri="{FF2B5EF4-FFF2-40B4-BE49-F238E27FC236}">
                    <a16:creationId xmlns:a16="http://schemas.microsoft.com/office/drawing/2014/main" id="{0ED11FE5-003A-7E16-8B9C-382E310D6B5A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39" name="Rectangle 159">
                <a:extLst>
                  <a:ext uri="{FF2B5EF4-FFF2-40B4-BE49-F238E27FC236}">
                    <a16:creationId xmlns:a16="http://schemas.microsoft.com/office/drawing/2014/main" id="{64F336D9-827E-7127-5B74-948D6EA8B67E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0" name="Rectangle 159">
                <a:extLst>
                  <a:ext uri="{FF2B5EF4-FFF2-40B4-BE49-F238E27FC236}">
                    <a16:creationId xmlns:a16="http://schemas.microsoft.com/office/drawing/2014/main" id="{9405EF6B-C3E8-1F55-6E43-1089401AAA4F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6A30B5F-4B62-78DD-7DC7-081D73248D4D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42" name="Rectangle 159">
                <a:extLst>
                  <a:ext uri="{FF2B5EF4-FFF2-40B4-BE49-F238E27FC236}">
                    <a16:creationId xmlns:a16="http://schemas.microsoft.com/office/drawing/2014/main" id="{54967226-B336-F6F3-EBBD-BE403218E0C6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3D552301-9DFC-8085-6E95-0337F9CA9E34}"/>
                </a:ext>
              </a:extLst>
            </p:cNvPr>
            <p:cNvGrpSpPr/>
            <p:nvPr/>
          </p:nvGrpSpPr>
          <p:grpSpPr>
            <a:xfrm>
              <a:off x="5381883" y="3721375"/>
              <a:ext cx="977473" cy="2972304"/>
              <a:chOff x="3222342" y="3720596"/>
              <a:chExt cx="977473" cy="297230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8A3A3AC-CB52-FF55-7A85-86E5E10F4DB4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Chip3</a:t>
                </a:r>
                <a:endParaRPr lang="ko-KR" altLang="en-US" dirty="0"/>
              </a:p>
            </p:txBody>
          </p:sp>
          <p:sp>
            <p:nvSpPr>
              <p:cNvPr id="145" name="Rectangle 159">
                <a:extLst>
                  <a:ext uri="{FF2B5EF4-FFF2-40B4-BE49-F238E27FC236}">
                    <a16:creationId xmlns:a16="http://schemas.microsoft.com/office/drawing/2014/main" id="{931CD30F-CC36-7AD2-7F4D-95613578EFBB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59">
                <a:extLst>
                  <a:ext uri="{FF2B5EF4-FFF2-40B4-BE49-F238E27FC236}">
                    <a16:creationId xmlns:a16="http://schemas.microsoft.com/office/drawing/2014/main" id="{A0BDDD78-450B-36C4-6BD9-2AB761E1E5EE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7" name="Rectangle 159">
                <a:extLst>
                  <a:ext uri="{FF2B5EF4-FFF2-40B4-BE49-F238E27FC236}">
                    <a16:creationId xmlns:a16="http://schemas.microsoft.com/office/drawing/2014/main" id="{62B79EAE-C7DE-943A-1C99-A7201A48400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8" name="Rectangle 159">
                <a:extLst>
                  <a:ext uri="{FF2B5EF4-FFF2-40B4-BE49-F238E27FC236}">
                    <a16:creationId xmlns:a16="http://schemas.microsoft.com/office/drawing/2014/main" id="{2F806E70-5DB0-806A-286B-4A80154E5B73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16FBA8F-CA7F-0C9B-5939-B5FC2AB74234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50" name="Rectangle 159">
                <a:extLst>
                  <a:ext uri="{FF2B5EF4-FFF2-40B4-BE49-F238E27FC236}">
                    <a16:creationId xmlns:a16="http://schemas.microsoft.com/office/drawing/2014/main" id="{35EC6872-8197-57F8-9A92-CB4A36F83706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F2C0830-A0F0-EF14-401F-1BC9684B404F}"/>
                </a:ext>
              </a:extLst>
            </p:cNvPr>
            <p:cNvGrpSpPr/>
            <p:nvPr/>
          </p:nvGrpSpPr>
          <p:grpSpPr>
            <a:xfrm>
              <a:off x="6448967" y="3721375"/>
              <a:ext cx="977473" cy="2972304"/>
              <a:chOff x="3222342" y="3720596"/>
              <a:chExt cx="977473" cy="2972304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0DDB57FC-0EEC-23E6-7388-B04EC8F1080F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Chip4</a:t>
                </a:r>
                <a:endParaRPr lang="ko-KR" altLang="en-US" dirty="0"/>
              </a:p>
            </p:txBody>
          </p:sp>
          <p:sp>
            <p:nvSpPr>
              <p:cNvPr id="153" name="Rectangle 159">
                <a:extLst>
                  <a:ext uri="{FF2B5EF4-FFF2-40B4-BE49-F238E27FC236}">
                    <a16:creationId xmlns:a16="http://schemas.microsoft.com/office/drawing/2014/main" id="{8560A940-8EBF-753E-0563-B15EE5C2B76A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9">
                <a:extLst>
                  <a:ext uri="{FF2B5EF4-FFF2-40B4-BE49-F238E27FC236}">
                    <a16:creationId xmlns:a16="http://schemas.microsoft.com/office/drawing/2014/main" id="{C79CF8B9-6455-7BB4-BFBF-3A199BB502F9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5" name="Rectangle 159">
                <a:extLst>
                  <a:ext uri="{FF2B5EF4-FFF2-40B4-BE49-F238E27FC236}">
                    <a16:creationId xmlns:a16="http://schemas.microsoft.com/office/drawing/2014/main" id="{9E5ACE0D-9E30-B697-F2B1-35CB736084AD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6" name="Rectangle 159">
                <a:extLst>
                  <a:ext uri="{FF2B5EF4-FFF2-40B4-BE49-F238E27FC236}">
                    <a16:creationId xmlns:a16="http://schemas.microsoft.com/office/drawing/2014/main" id="{9287FE45-F80D-004F-0984-19BD6B571D6C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D70CB06-D924-AA71-7D37-0F080382B66B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58" name="Rectangle 159">
                <a:extLst>
                  <a:ext uri="{FF2B5EF4-FFF2-40B4-BE49-F238E27FC236}">
                    <a16:creationId xmlns:a16="http://schemas.microsoft.com/office/drawing/2014/main" id="{AB7E2CCE-37D7-5DA0-0DB1-168D8365A539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D5667F4-ACE3-DC39-F243-FB5421D78112}"/>
                </a:ext>
              </a:extLst>
            </p:cNvPr>
            <p:cNvGrpSpPr/>
            <p:nvPr/>
          </p:nvGrpSpPr>
          <p:grpSpPr>
            <a:xfrm>
              <a:off x="7516051" y="3721375"/>
              <a:ext cx="977473" cy="2972304"/>
              <a:chOff x="3222342" y="3720596"/>
              <a:chExt cx="977473" cy="2972304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AFE36CE1-7CA2-F745-176D-62982BE1A47C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Chip5</a:t>
                </a:r>
                <a:endParaRPr lang="ko-KR" altLang="en-US" dirty="0"/>
              </a:p>
            </p:txBody>
          </p:sp>
          <p:sp>
            <p:nvSpPr>
              <p:cNvPr id="161" name="Rectangle 159">
                <a:extLst>
                  <a:ext uri="{FF2B5EF4-FFF2-40B4-BE49-F238E27FC236}">
                    <a16:creationId xmlns:a16="http://schemas.microsoft.com/office/drawing/2014/main" id="{7B717DCA-8149-526E-404A-52087F43F066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59">
                <a:extLst>
                  <a:ext uri="{FF2B5EF4-FFF2-40B4-BE49-F238E27FC236}">
                    <a16:creationId xmlns:a16="http://schemas.microsoft.com/office/drawing/2014/main" id="{88C86382-03A5-FC34-F038-04F61B78BCBD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3" name="Rectangle 159">
                <a:extLst>
                  <a:ext uri="{FF2B5EF4-FFF2-40B4-BE49-F238E27FC236}">
                    <a16:creationId xmlns:a16="http://schemas.microsoft.com/office/drawing/2014/main" id="{C1EEFDBC-33B9-1ADB-0409-14618AB042A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4" name="Rectangle 159">
                <a:extLst>
                  <a:ext uri="{FF2B5EF4-FFF2-40B4-BE49-F238E27FC236}">
                    <a16:creationId xmlns:a16="http://schemas.microsoft.com/office/drawing/2014/main" id="{7A5CAF90-726F-4FAB-8292-EB97FD04FF16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E101EAED-4B47-18C0-8CC3-CB7C11E8C354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66" name="Rectangle 159">
                <a:extLst>
                  <a:ext uri="{FF2B5EF4-FFF2-40B4-BE49-F238E27FC236}">
                    <a16:creationId xmlns:a16="http://schemas.microsoft.com/office/drawing/2014/main" id="{FB41CE64-63B5-6636-CF85-D4DEB63D10FB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2A01A647-9E8D-69AA-CFB1-3461623CD1E1}"/>
                </a:ext>
              </a:extLst>
            </p:cNvPr>
            <p:cNvGrpSpPr/>
            <p:nvPr/>
          </p:nvGrpSpPr>
          <p:grpSpPr>
            <a:xfrm>
              <a:off x="8583135" y="3721375"/>
              <a:ext cx="977473" cy="2972304"/>
              <a:chOff x="3222342" y="3720596"/>
              <a:chExt cx="977473" cy="2972304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1CC0E3C7-5416-59A9-D0F8-B78B8416BF62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Chip6</a:t>
                </a:r>
                <a:endParaRPr lang="ko-KR" altLang="en-US" dirty="0"/>
              </a:p>
            </p:txBody>
          </p:sp>
          <p:sp>
            <p:nvSpPr>
              <p:cNvPr id="169" name="Rectangle 159">
                <a:extLst>
                  <a:ext uri="{FF2B5EF4-FFF2-40B4-BE49-F238E27FC236}">
                    <a16:creationId xmlns:a16="http://schemas.microsoft.com/office/drawing/2014/main" id="{49308D68-FF33-F050-E3F7-0BF379CD905D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59">
                <a:extLst>
                  <a:ext uri="{FF2B5EF4-FFF2-40B4-BE49-F238E27FC236}">
                    <a16:creationId xmlns:a16="http://schemas.microsoft.com/office/drawing/2014/main" id="{455E4515-5CE3-3BC7-661D-573E192D66A0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1" name="Rectangle 159">
                <a:extLst>
                  <a:ext uri="{FF2B5EF4-FFF2-40B4-BE49-F238E27FC236}">
                    <a16:creationId xmlns:a16="http://schemas.microsoft.com/office/drawing/2014/main" id="{DD0496F4-141B-4311-0428-3297ACDAFBC4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2" name="Rectangle 159">
                <a:extLst>
                  <a:ext uri="{FF2B5EF4-FFF2-40B4-BE49-F238E27FC236}">
                    <a16:creationId xmlns:a16="http://schemas.microsoft.com/office/drawing/2014/main" id="{3AD409BF-9874-5FE3-C31B-7E4A3F5C1CA1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6FB67B50-AEFB-1A0D-A02C-437FCED16DD3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74" name="Rectangle 159">
                <a:extLst>
                  <a:ext uri="{FF2B5EF4-FFF2-40B4-BE49-F238E27FC236}">
                    <a16:creationId xmlns:a16="http://schemas.microsoft.com/office/drawing/2014/main" id="{86A4CD8C-0154-0CFA-94B1-794AFEA21135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E8C74285-6927-BF89-8ECB-FD3C053D53DB}"/>
                </a:ext>
              </a:extLst>
            </p:cNvPr>
            <p:cNvGrpSpPr/>
            <p:nvPr/>
          </p:nvGrpSpPr>
          <p:grpSpPr>
            <a:xfrm>
              <a:off x="3247715" y="3721375"/>
              <a:ext cx="977473" cy="2972304"/>
              <a:chOff x="3222342" y="3720596"/>
              <a:chExt cx="977473" cy="2972304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697BC2DD-A630-7950-D1E5-10E7B05597EE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726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Chip1</a:t>
                </a:r>
                <a:endParaRPr lang="ko-KR" altLang="en-US" dirty="0"/>
              </a:p>
            </p:txBody>
          </p:sp>
          <p:sp>
            <p:nvSpPr>
              <p:cNvPr id="177" name="Rectangle 159">
                <a:extLst>
                  <a:ext uri="{FF2B5EF4-FFF2-40B4-BE49-F238E27FC236}">
                    <a16:creationId xmlns:a16="http://schemas.microsoft.com/office/drawing/2014/main" id="{E5EDB353-7A65-1FD7-A21E-9637176DA3FE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59">
                <a:extLst>
                  <a:ext uri="{FF2B5EF4-FFF2-40B4-BE49-F238E27FC236}">
                    <a16:creationId xmlns:a16="http://schemas.microsoft.com/office/drawing/2014/main" id="{68DB4C4A-DF11-B782-30C9-504398BCF2E2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9" name="Rectangle 159">
                <a:extLst>
                  <a:ext uri="{FF2B5EF4-FFF2-40B4-BE49-F238E27FC236}">
                    <a16:creationId xmlns:a16="http://schemas.microsoft.com/office/drawing/2014/main" id="{DF973C56-F6AE-D1CE-53ED-467D80C50EB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0" name="Rectangle 159">
                <a:extLst>
                  <a:ext uri="{FF2B5EF4-FFF2-40B4-BE49-F238E27FC236}">
                    <a16:creationId xmlns:a16="http://schemas.microsoft.com/office/drawing/2014/main" id="{90D1569F-6F6E-0EF5-FC44-7DC961237897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E68BA42-3C1D-4186-B463-0B2E9C5F34BB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82" name="Rectangle 159">
                <a:extLst>
                  <a:ext uri="{FF2B5EF4-FFF2-40B4-BE49-F238E27FC236}">
                    <a16:creationId xmlns:a16="http://schemas.microsoft.com/office/drawing/2014/main" id="{1C9D94CE-1BC5-19DC-81B1-D3241045C988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AAB4A7E3-B90C-709C-7E55-4A8A98CB8843}"/>
                </a:ext>
              </a:extLst>
            </p:cNvPr>
            <p:cNvGrpSpPr/>
            <p:nvPr/>
          </p:nvGrpSpPr>
          <p:grpSpPr>
            <a:xfrm>
              <a:off x="10717300" y="3721375"/>
              <a:ext cx="977473" cy="2972304"/>
              <a:chOff x="3222342" y="3720596"/>
              <a:chExt cx="977473" cy="2972304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8A0329F-A9DA-C1D8-E51B-6D0EA3592A39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Chip8</a:t>
                </a:r>
                <a:endParaRPr lang="ko-KR" altLang="en-US" dirty="0"/>
              </a:p>
            </p:txBody>
          </p:sp>
          <p:sp>
            <p:nvSpPr>
              <p:cNvPr id="185" name="Rectangle 159">
                <a:extLst>
                  <a:ext uri="{FF2B5EF4-FFF2-40B4-BE49-F238E27FC236}">
                    <a16:creationId xmlns:a16="http://schemas.microsoft.com/office/drawing/2014/main" id="{541ED065-9498-1777-B2B5-1BB0F675DE52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59">
                <a:extLst>
                  <a:ext uri="{FF2B5EF4-FFF2-40B4-BE49-F238E27FC236}">
                    <a16:creationId xmlns:a16="http://schemas.microsoft.com/office/drawing/2014/main" id="{96F35337-87EA-B3B6-993A-272C082BBEF5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7" name="Rectangle 159">
                <a:extLst>
                  <a:ext uri="{FF2B5EF4-FFF2-40B4-BE49-F238E27FC236}">
                    <a16:creationId xmlns:a16="http://schemas.microsoft.com/office/drawing/2014/main" id="{AD36816B-D978-C40F-132D-C643319CEFB5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8" name="Rectangle 159">
                <a:extLst>
                  <a:ext uri="{FF2B5EF4-FFF2-40B4-BE49-F238E27FC236}">
                    <a16:creationId xmlns:a16="http://schemas.microsoft.com/office/drawing/2014/main" id="{46D51874-D4CE-5FFD-CB5F-7BA816079344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E09D7930-F225-4246-5578-DDCA67865BBA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90" name="Rectangle 159">
                <a:extLst>
                  <a:ext uri="{FF2B5EF4-FFF2-40B4-BE49-F238E27FC236}">
                    <a16:creationId xmlns:a16="http://schemas.microsoft.com/office/drawing/2014/main" id="{1AEC0AB4-79AA-0AB1-58A8-E2EC642B0D07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03B1A-1A6B-35C9-10CB-36EBD5C717A1}"/>
              </a:ext>
            </a:extLst>
          </p:cNvPr>
          <p:cNvSpPr/>
          <p:nvPr/>
        </p:nvSpPr>
        <p:spPr>
          <a:xfrm>
            <a:off x="1611960" y="3339093"/>
            <a:ext cx="8968079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D359D-AC37-0F0F-D750-6FAE7027C99C}"/>
              </a:ext>
            </a:extLst>
          </p:cNvPr>
          <p:cNvSpPr txBox="1"/>
          <p:nvPr/>
        </p:nvSpPr>
        <p:spPr>
          <a:xfrm>
            <a:off x="10741062" y="339535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78AAA-F3F0-D192-3432-189C4E65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58" y="617343"/>
            <a:ext cx="6065378" cy="15178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48B71E-FC97-1541-1E67-C38E9467F40F}"/>
              </a:ext>
            </a:extLst>
          </p:cNvPr>
          <p:cNvCxnSpPr>
            <a:cxnSpLocks/>
          </p:cNvCxnSpPr>
          <p:nvPr/>
        </p:nvCxnSpPr>
        <p:spPr>
          <a:xfrm flipH="1">
            <a:off x="10580039" y="2046083"/>
            <a:ext cx="256959" cy="12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8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DEFE17-71DA-FE36-D98F-B04DA87ACBFF}"/>
              </a:ext>
            </a:extLst>
          </p:cNvPr>
          <p:cNvSpPr/>
          <p:nvPr/>
        </p:nvSpPr>
        <p:spPr>
          <a:xfrm>
            <a:off x="556249" y="38443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BL16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DE2B1C88-D1E6-8516-D83C-0D0C1B8B0F1A}"/>
              </a:ext>
            </a:extLst>
          </p:cNvPr>
          <p:cNvSpPr/>
          <p:nvPr/>
        </p:nvSpPr>
        <p:spPr>
          <a:xfrm>
            <a:off x="1288995" y="3173386"/>
            <a:ext cx="254000" cy="169164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0DF4F3-657D-D9F9-57F1-99F0B6C35729}"/>
              </a:ext>
            </a:extLst>
          </p:cNvPr>
          <p:cNvCxnSpPr>
            <a:cxnSpLocks/>
          </p:cNvCxnSpPr>
          <p:nvPr/>
        </p:nvCxnSpPr>
        <p:spPr>
          <a:xfrm>
            <a:off x="1702395" y="5023408"/>
            <a:ext cx="8808679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B7AF9E-82D2-AC15-3C38-FC08B8690038}"/>
              </a:ext>
            </a:extLst>
          </p:cNvPr>
          <p:cNvSpPr/>
          <p:nvPr/>
        </p:nvSpPr>
        <p:spPr>
          <a:xfrm>
            <a:off x="879415" y="5486127"/>
            <a:ext cx="231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In-DRAM ECC</a:t>
            </a:r>
          </a:p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(Invisible to system)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2F2D7AC9-25CC-599C-D5DB-60241717638A}"/>
              </a:ext>
            </a:extLst>
          </p:cNvPr>
          <p:cNvGrpSpPr/>
          <p:nvPr/>
        </p:nvGrpSpPr>
        <p:grpSpPr>
          <a:xfrm>
            <a:off x="1863418" y="2554581"/>
            <a:ext cx="8447058" cy="2972304"/>
            <a:chOff x="3247715" y="3721375"/>
            <a:chExt cx="8447058" cy="2972304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23136B4-D0CA-FE4A-2671-C0822442D3EB}"/>
                </a:ext>
              </a:extLst>
            </p:cNvPr>
            <p:cNvGrpSpPr/>
            <p:nvPr/>
          </p:nvGrpSpPr>
          <p:grpSpPr>
            <a:xfrm>
              <a:off x="9650219" y="3721375"/>
              <a:ext cx="977473" cy="2972304"/>
              <a:chOff x="3222342" y="3720596"/>
              <a:chExt cx="977473" cy="2972304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6B4443A-9AFD-20E3-7A52-25EDCDE91F66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Chip7</a:t>
                </a:r>
                <a:endParaRPr lang="ko-KR" altLang="en-US" dirty="0"/>
              </a:p>
            </p:txBody>
          </p:sp>
          <p:sp>
            <p:nvSpPr>
              <p:cNvPr id="86" name="Rectangle 159">
                <a:extLst>
                  <a:ext uri="{FF2B5EF4-FFF2-40B4-BE49-F238E27FC236}">
                    <a16:creationId xmlns:a16="http://schemas.microsoft.com/office/drawing/2014/main" id="{BF0B8C7A-94EE-08BC-C215-701B19B3B3CC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159">
                <a:extLst>
                  <a:ext uri="{FF2B5EF4-FFF2-40B4-BE49-F238E27FC236}">
                    <a16:creationId xmlns:a16="http://schemas.microsoft.com/office/drawing/2014/main" id="{9BC76529-34C9-7DAA-7E51-C4D0D53102F2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88" name="Rectangle 159">
                <a:extLst>
                  <a:ext uri="{FF2B5EF4-FFF2-40B4-BE49-F238E27FC236}">
                    <a16:creationId xmlns:a16="http://schemas.microsoft.com/office/drawing/2014/main" id="{EA304D61-DD00-2BE0-5E58-7584CB304F84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89" name="Rectangle 159">
                <a:extLst>
                  <a:ext uri="{FF2B5EF4-FFF2-40B4-BE49-F238E27FC236}">
                    <a16:creationId xmlns:a16="http://schemas.microsoft.com/office/drawing/2014/main" id="{3D03C488-06FD-6C03-236E-128205D4D82C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2833544-1221-34FB-46E8-845F0C9724C1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91" name="Rectangle 159">
                <a:extLst>
                  <a:ext uri="{FF2B5EF4-FFF2-40B4-BE49-F238E27FC236}">
                    <a16:creationId xmlns:a16="http://schemas.microsoft.com/office/drawing/2014/main" id="{96B501F3-3EE5-1B93-15B4-D8E847AB2861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F19F9F7-06B3-47A1-4AB6-056D386801F1}"/>
                </a:ext>
              </a:extLst>
            </p:cNvPr>
            <p:cNvGrpSpPr/>
            <p:nvPr/>
          </p:nvGrpSpPr>
          <p:grpSpPr>
            <a:xfrm>
              <a:off x="4314799" y="3721375"/>
              <a:ext cx="977473" cy="2972304"/>
              <a:chOff x="3222342" y="3720596"/>
              <a:chExt cx="977473" cy="2972304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A343978D-9890-EAFC-798C-50618C9819C5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Chip2</a:t>
                </a:r>
                <a:endParaRPr lang="ko-KR" altLang="en-US" dirty="0"/>
              </a:p>
            </p:txBody>
          </p:sp>
          <p:sp>
            <p:nvSpPr>
              <p:cNvPr id="137" name="Rectangle 159">
                <a:extLst>
                  <a:ext uri="{FF2B5EF4-FFF2-40B4-BE49-F238E27FC236}">
                    <a16:creationId xmlns:a16="http://schemas.microsoft.com/office/drawing/2014/main" id="{909A7C04-F81B-B587-491B-36172E344EF4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59">
                <a:extLst>
                  <a:ext uri="{FF2B5EF4-FFF2-40B4-BE49-F238E27FC236}">
                    <a16:creationId xmlns:a16="http://schemas.microsoft.com/office/drawing/2014/main" id="{0ED11FE5-003A-7E16-8B9C-382E310D6B5A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39" name="Rectangle 159">
                <a:extLst>
                  <a:ext uri="{FF2B5EF4-FFF2-40B4-BE49-F238E27FC236}">
                    <a16:creationId xmlns:a16="http://schemas.microsoft.com/office/drawing/2014/main" id="{64F336D9-827E-7127-5B74-948D6EA8B67E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0" name="Rectangle 159">
                <a:extLst>
                  <a:ext uri="{FF2B5EF4-FFF2-40B4-BE49-F238E27FC236}">
                    <a16:creationId xmlns:a16="http://schemas.microsoft.com/office/drawing/2014/main" id="{9405EF6B-C3E8-1F55-6E43-1089401AAA4F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6A30B5F-4B62-78DD-7DC7-081D73248D4D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42" name="Rectangle 159">
                <a:extLst>
                  <a:ext uri="{FF2B5EF4-FFF2-40B4-BE49-F238E27FC236}">
                    <a16:creationId xmlns:a16="http://schemas.microsoft.com/office/drawing/2014/main" id="{54967226-B336-F6F3-EBBD-BE403218E0C6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3D552301-9DFC-8085-6E95-0337F9CA9E34}"/>
                </a:ext>
              </a:extLst>
            </p:cNvPr>
            <p:cNvGrpSpPr/>
            <p:nvPr/>
          </p:nvGrpSpPr>
          <p:grpSpPr>
            <a:xfrm>
              <a:off x="5381883" y="3721375"/>
              <a:ext cx="977473" cy="2972304"/>
              <a:chOff x="3222342" y="3720596"/>
              <a:chExt cx="977473" cy="2972304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8A3A3AC-CB52-FF55-7A85-86E5E10F4DB4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Chip3</a:t>
                </a:r>
                <a:endParaRPr lang="ko-KR" altLang="en-US" dirty="0"/>
              </a:p>
            </p:txBody>
          </p:sp>
          <p:sp>
            <p:nvSpPr>
              <p:cNvPr id="145" name="Rectangle 159">
                <a:extLst>
                  <a:ext uri="{FF2B5EF4-FFF2-40B4-BE49-F238E27FC236}">
                    <a16:creationId xmlns:a16="http://schemas.microsoft.com/office/drawing/2014/main" id="{931CD30F-CC36-7AD2-7F4D-95613578EFBB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59">
                <a:extLst>
                  <a:ext uri="{FF2B5EF4-FFF2-40B4-BE49-F238E27FC236}">
                    <a16:creationId xmlns:a16="http://schemas.microsoft.com/office/drawing/2014/main" id="{A0BDDD78-450B-36C4-6BD9-2AB761E1E5EE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7" name="Rectangle 159">
                <a:extLst>
                  <a:ext uri="{FF2B5EF4-FFF2-40B4-BE49-F238E27FC236}">
                    <a16:creationId xmlns:a16="http://schemas.microsoft.com/office/drawing/2014/main" id="{62B79EAE-C7DE-943A-1C99-A7201A48400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8" name="Rectangle 159">
                <a:extLst>
                  <a:ext uri="{FF2B5EF4-FFF2-40B4-BE49-F238E27FC236}">
                    <a16:creationId xmlns:a16="http://schemas.microsoft.com/office/drawing/2014/main" id="{2F806E70-5DB0-806A-286B-4A80154E5B73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16FBA8F-CA7F-0C9B-5939-B5FC2AB74234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50" name="Rectangle 159">
                <a:extLst>
                  <a:ext uri="{FF2B5EF4-FFF2-40B4-BE49-F238E27FC236}">
                    <a16:creationId xmlns:a16="http://schemas.microsoft.com/office/drawing/2014/main" id="{35EC6872-8197-57F8-9A92-CB4A36F83706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F2C0830-A0F0-EF14-401F-1BC9684B404F}"/>
                </a:ext>
              </a:extLst>
            </p:cNvPr>
            <p:cNvGrpSpPr/>
            <p:nvPr/>
          </p:nvGrpSpPr>
          <p:grpSpPr>
            <a:xfrm>
              <a:off x="6448967" y="3721375"/>
              <a:ext cx="977473" cy="2972304"/>
              <a:chOff x="3222342" y="3720596"/>
              <a:chExt cx="977473" cy="2972304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0DDB57FC-0EEC-23E6-7388-B04EC8F1080F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Chip4</a:t>
                </a:r>
                <a:endParaRPr lang="ko-KR" altLang="en-US" dirty="0"/>
              </a:p>
            </p:txBody>
          </p:sp>
          <p:sp>
            <p:nvSpPr>
              <p:cNvPr id="153" name="Rectangle 159">
                <a:extLst>
                  <a:ext uri="{FF2B5EF4-FFF2-40B4-BE49-F238E27FC236}">
                    <a16:creationId xmlns:a16="http://schemas.microsoft.com/office/drawing/2014/main" id="{8560A940-8EBF-753E-0563-B15EE5C2B76A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9">
                <a:extLst>
                  <a:ext uri="{FF2B5EF4-FFF2-40B4-BE49-F238E27FC236}">
                    <a16:creationId xmlns:a16="http://schemas.microsoft.com/office/drawing/2014/main" id="{C79CF8B9-6455-7BB4-BFBF-3A199BB502F9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5" name="Rectangle 159">
                <a:extLst>
                  <a:ext uri="{FF2B5EF4-FFF2-40B4-BE49-F238E27FC236}">
                    <a16:creationId xmlns:a16="http://schemas.microsoft.com/office/drawing/2014/main" id="{9E5ACE0D-9E30-B697-F2B1-35CB736084AD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6" name="Rectangle 159">
                <a:extLst>
                  <a:ext uri="{FF2B5EF4-FFF2-40B4-BE49-F238E27FC236}">
                    <a16:creationId xmlns:a16="http://schemas.microsoft.com/office/drawing/2014/main" id="{9287FE45-F80D-004F-0984-19BD6B571D6C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D70CB06-D924-AA71-7D37-0F080382B66B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58" name="Rectangle 159">
                <a:extLst>
                  <a:ext uri="{FF2B5EF4-FFF2-40B4-BE49-F238E27FC236}">
                    <a16:creationId xmlns:a16="http://schemas.microsoft.com/office/drawing/2014/main" id="{AB7E2CCE-37D7-5DA0-0DB1-168D8365A539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D5667F4-ACE3-DC39-F243-FB5421D78112}"/>
                </a:ext>
              </a:extLst>
            </p:cNvPr>
            <p:cNvGrpSpPr/>
            <p:nvPr/>
          </p:nvGrpSpPr>
          <p:grpSpPr>
            <a:xfrm>
              <a:off x="7516051" y="3721375"/>
              <a:ext cx="977473" cy="2972304"/>
              <a:chOff x="3222342" y="3720596"/>
              <a:chExt cx="977473" cy="2972304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AFE36CE1-7CA2-F745-176D-62982BE1A47C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Chip5</a:t>
                </a:r>
                <a:endParaRPr lang="ko-KR" altLang="en-US" dirty="0"/>
              </a:p>
            </p:txBody>
          </p:sp>
          <p:sp>
            <p:nvSpPr>
              <p:cNvPr id="161" name="Rectangle 159">
                <a:extLst>
                  <a:ext uri="{FF2B5EF4-FFF2-40B4-BE49-F238E27FC236}">
                    <a16:creationId xmlns:a16="http://schemas.microsoft.com/office/drawing/2014/main" id="{7B717DCA-8149-526E-404A-52087F43F066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59">
                <a:extLst>
                  <a:ext uri="{FF2B5EF4-FFF2-40B4-BE49-F238E27FC236}">
                    <a16:creationId xmlns:a16="http://schemas.microsoft.com/office/drawing/2014/main" id="{88C86382-03A5-FC34-F038-04F61B78BCBD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3" name="Rectangle 159">
                <a:extLst>
                  <a:ext uri="{FF2B5EF4-FFF2-40B4-BE49-F238E27FC236}">
                    <a16:creationId xmlns:a16="http://schemas.microsoft.com/office/drawing/2014/main" id="{C1EEFDBC-33B9-1ADB-0409-14618AB042A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4" name="Rectangle 159">
                <a:extLst>
                  <a:ext uri="{FF2B5EF4-FFF2-40B4-BE49-F238E27FC236}">
                    <a16:creationId xmlns:a16="http://schemas.microsoft.com/office/drawing/2014/main" id="{7A5CAF90-726F-4FAB-8292-EB97FD04FF16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E101EAED-4B47-18C0-8CC3-CB7C11E8C354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66" name="Rectangle 159">
                <a:extLst>
                  <a:ext uri="{FF2B5EF4-FFF2-40B4-BE49-F238E27FC236}">
                    <a16:creationId xmlns:a16="http://schemas.microsoft.com/office/drawing/2014/main" id="{FB41CE64-63B5-6636-CF85-D4DEB63D10FB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2A01A647-9E8D-69AA-CFB1-3461623CD1E1}"/>
                </a:ext>
              </a:extLst>
            </p:cNvPr>
            <p:cNvGrpSpPr/>
            <p:nvPr/>
          </p:nvGrpSpPr>
          <p:grpSpPr>
            <a:xfrm>
              <a:off x="8583135" y="3721375"/>
              <a:ext cx="977473" cy="2972304"/>
              <a:chOff x="3222342" y="3720596"/>
              <a:chExt cx="977473" cy="2972304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1CC0E3C7-5416-59A9-D0F8-B78B8416BF62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Chip6</a:t>
                </a:r>
                <a:endParaRPr lang="ko-KR" altLang="en-US" dirty="0"/>
              </a:p>
            </p:txBody>
          </p:sp>
          <p:sp>
            <p:nvSpPr>
              <p:cNvPr id="169" name="Rectangle 159">
                <a:extLst>
                  <a:ext uri="{FF2B5EF4-FFF2-40B4-BE49-F238E27FC236}">
                    <a16:creationId xmlns:a16="http://schemas.microsoft.com/office/drawing/2014/main" id="{49308D68-FF33-F050-E3F7-0BF379CD905D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59">
                <a:extLst>
                  <a:ext uri="{FF2B5EF4-FFF2-40B4-BE49-F238E27FC236}">
                    <a16:creationId xmlns:a16="http://schemas.microsoft.com/office/drawing/2014/main" id="{455E4515-5CE3-3BC7-661D-573E192D66A0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1" name="Rectangle 159">
                <a:extLst>
                  <a:ext uri="{FF2B5EF4-FFF2-40B4-BE49-F238E27FC236}">
                    <a16:creationId xmlns:a16="http://schemas.microsoft.com/office/drawing/2014/main" id="{DD0496F4-141B-4311-0428-3297ACDAFBC4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2" name="Rectangle 159">
                <a:extLst>
                  <a:ext uri="{FF2B5EF4-FFF2-40B4-BE49-F238E27FC236}">
                    <a16:creationId xmlns:a16="http://schemas.microsoft.com/office/drawing/2014/main" id="{3AD409BF-9874-5FE3-C31B-7E4A3F5C1CA1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6FB67B50-AEFB-1A0D-A02C-437FCED16DD3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74" name="Rectangle 159">
                <a:extLst>
                  <a:ext uri="{FF2B5EF4-FFF2-40B4-BE49-F238E27FC236}">
                    <a16:creationId xmlns:a16="http://schemas.microsoft.com/office/drawing/2014/main" id="{86A4CD8C-0154-0CFA-94B1-794AFEA21135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E8C74285-6927-BF89-8ECB-FD3C053D53DB}"/>
                </a:ext>
              </a:extLst>
            </p:cNvPr>
            <p:cNvGrpSpPr/>
            <p:nvPr/>
          </p:nvGrpSpPr>
          <p:grpSpPr>
            <a:xfrm>
              <a:off x="3247715" y="3721375"/>
              <a:ext cx="977473" cy="2972304"/>
              <a:chOff x="3222342" y="3720596"/>
              <a:chExt cx="977473" cy="2972304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697BC2DD-A630-7950-D1E5-10E7B05597EE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726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Chip1</a:t>
                </a:r>
                <a:endParaRPr lang="ko-KR" altLang="en-US" dirty="0"/>
              </a:p>
            </p:txBody>
          </p:sp>
          <p:sp>
            <p:nvSpPr>
              <p:cNvPr id="177" name="Rectangle 159">
                <a:extLst>
                  <a:ext uri="{FF2B5EF4-FFF2-40B4-BE49-F238E27FC236}">
                    <a16:creationId xmlns:a16="http://schemas.microsoft.com/office/drawing/2014/main" id="{E5EDB353-7A65-1FD7-A21E-9637176DA3FE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59">
                <a:extLst>
                  <a:ext uri="{FF2B5EF4-FFF2-40B4-BE49-F238E27FC236}">
                    <a16:creationId xmlns:a16="http://schemas.microsoft.com/office/drawing/2014/main" id="{68DB4C4A-DF11-B782-30C9-504398BCF2E2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79" name="Rectangle 159">
                <a:extLst>
                  <a:ext uri="{FF2B5EF4-FFF2-40B4-BE49-F238E27FC236}">
                    <a16:creationId xmlns:a16="http://schemas.microsoft.com/office/drawing/2014/main" id="{DF973C56-F6AE-D1CE-53ED-467D80C50EB3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0" name="Rectangle 159">
                <a:extLst>
                  <a:ext uri="{FF2B5EF4-FFF2-40B4-BE49-F238E27FC236}">
                    <a16:creationId xmlns:a16="http://schemas.microsoft.com/office/drawing/2014/main" id="{90D1569F-6F6E-0EF5-FC44-7DC961237897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E68BA42-3C1D-4186-B463-0B2E9C5F34BB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82" name="Rectangle 159">
                <a:extLst>
                  <a:ext uri="{FF2B5EF4-FFF2-40B4-BE49-F238E27FC236}">
                    <a16:creationId xmlns:a16="http://schemas.microsoft.com/office/drawing/2014/main" id="{1C9D94CE-1BC5-19DC-81B1-D3241045C988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AAB4A7E3-B90C-709C-7E55-4A8A98CB8843}"/>
                </a:ext>
              </a:extLst>
            </p:cNvPr>
            <p:cNvGrpSpPr/>
            <p:nvPr/>
          </p:nvGrpSpPr>
          <p:grpSpPr>
            <a:xfrm>
              <a:off x="10717300" y="3721375"/>
              <a:ext cx="977473" cy="2972304"/>
              <a:chOff x="3222342" y="3720596"/>
              <a:chExt cx="977473" cy="2972304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C8A0329F-A9DA-C1D8-E51B-6D0EA3592A39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Chip8</a:t>
                </a:r>
                <a:endParaRPr lang="ko-KR" altLang="en-US" dirty="0"/>
              </a:p>
            </p:txBody>
          </p:sp>
          <p:sp>
            <p:nvSpPr>
              <p:cNvPr id="185" name="Rectangle 159">
                <a:extLst>
                  <a:ext uri="{FF2B5EF4-FFF2-40B4-BE49-F238E27FC236}">
                    <a16:creationId xmlns:a16="http://schemas.microsoft.com/office/drawing/2014/main" id="{541ED065-9498-1777-B2B5-1BB0F675DE52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59">
                <a:extLst>
                  <a:ext uri="{FF2B5EF4-FFF2-40B4-BE49-F238E27FC236}">
                    <a16:creationId xmlns:a16="http://schemas.microsoft.com/office/drawing/2014/main" id="{96F35337-87EA-B3B6-993A-272C082BBEF5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7" name="Rectangle 159">
                <a:extLst>
                  <a:ext uri="{FF2B5EF4-FFF2-40B4-BE49-F238E27FC236}">
                    <a16:creationId xmlns:a16="http://schemas.microsoft.com/office/drawing/2014/main" id="{AD36816B-D978-C40F-132D-C643319CEFB5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8" name="Rectangle 159">
                <a:extLst>
                  <a:ext uri="{FF2B5EF4-FFF2-40B4-BE49-F238E27FC236}">
                    <a16:creationId xmlns:a16="http://schemas.microsoft.com/office/drawing/2014/main" id="{46D51874-D4CE-5FFD-CB5F-7BA816079344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E09D7930-F225-4246-5578-DDCA67865BBA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90" name="Rectangle 159">
                <a:extLst>
                  <a:ext uri="{FF2B5EF4-FFF2-40B4-BE49-F238E27FC236}">
                    <a16:creationId xmlns:a16="http://schemas.microsoft.com/office/drawing/2014/main" id="{1AEC0AB4-79AA-0AB1-58A8-E2EC642B0D07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03B1A-1A6B-35C9-10CB-36EBD5C717A1}"/>
              </a:ext>
            </a:extLst>
          </p:cNvPr>
          <p:cNvSpPr/>
          <p:nvPr/>
        </p:nvSpPr>
        <p:spPr>
          <a:xfrm>
            <a:off x="1611960" y="3339093"/>
            <a:ext cx="8968079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D359D-AC37-0F0F-D750-6FAE7027C99C}"/>
              </a:ext>
            </a:extLst>
          </p:cNvPr>
          <p:cNvSpPr txBox="1"/>
          <p:nvPr/>
        </p:nvSpPr>
        <p:spPr>
          <a:xfrm>
            <a:off x="10741062" y="339535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sp>
        <p:nvSpPr>
          <p:cNvPr id="5" name="Rectangle 159">
            <a:extLst>
              <a:ext uri="{FF2B5EF4-FFF2-40B4-BE49-F238E27FC236}">
                <a16:creationId xmlns:a16="http://schemas.microsoft.com/office/drawing/2014/main" id="{F60EEA21-AD37-3013-82CA-1A5941354F74}"/>
              </a:ext>
            </a:extLst>
          </p:cNvPr>
          <p:cNvSpPr/>
          <p:nvPr/>
        </p:nvSpPr>
        <p:spPr>
          <a:xfrm>
            <a:off x="7809505" y="3403684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78AAA-F3F0-D192-3432-189C4E65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58" y="617343"/>
            <a:ext cx="6065378" cy="15178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48B71E-FC97-1541-1E67-C38E9467F40F}"/>
              </a:ext>
            </a:extLst>
          </p:cNvPr>
          <p:cNvCxnSpPr>
            <a:cxnSpLocks/>
          </p:cNvCxnSpPr>
          <p:nvPr/>
        </p:nvCxnSpPr>
        <p:spPr>
          <a:xfrm flipH="1">
            <a:off x="10580039" y="2046083"/>
            <a:ext cx="256959" cy="12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59">
            <a:extLst>
              <a:ext uri="{FF2B5EF4-FFF2-40B4-BE49-F238E27FC236}">
                <a16:creationId xmlns:a16="http://schemas.microsoft.com/office/drawing/2014/main" id="{DA1D604D-41C4-B6EC-F2B9-03F8644C02DA}"/>
              </a:ext>
            </a:extLst>
          </p:cNvPr>
          <p:cNvSpPr/>
          <p:nvPr/>
        </p:nvSpPr>
        <p:spPr>
          <a:xfrm>
            <a:off x="800782" y="1486932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E1442-D404-DB52-215B-2B76724B1FF3}"/>
              </a:ext>
            </a:extLst>
          </p:cNvPr>
          <p:cNvSpPr txBox="1"/>
          <p:nvPr/>
        </p:nvSpPr>
        <p:spPr>
          <a:xfrm>
            <a:off x="1702395" y="1446330"/>
            <a:ext cx="19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PTP Indicator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344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DEFE17-71DA-FE36-D98F-B04DA87ACBFF}"/>
              </a:ext>
            </a:extLst>
          </p:cNvPr>
          <p:cNvSpPr/>
          <p:nvPr/>
        </p:nvSpPr>
        <p:spPr>
          <a:xfrm>
            <a:off x="556249" y="38443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BL16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왼쪽 중괄호 78">
            <a:extLst>
              <a:ext uri="{FF2B5EF4-FFF2-40B4-BE49-F238E27FC236}">
                <a16:creationId xmlns:a16="http://schemas.microsoft.com/office/drawing/2014/main" id="{DE2B1C88-D1E6-8516-D83C-0D0C1B8B0F1A}"/>
              </a:ext>
            </a:extLst>
          </p:cNvPr>
          <p:cNvSpPr/>
          <p:nvPr/>
        </p:nvSpPr>
        <p:spPr>
          <a:xfrm>
            <a:off x="1288995" y="3173386"/>
            <a:ext cx="254000" cy="1691640"/>
          </a:xfrm>
          <a:prstGeom prst="leftBrace">
            <a:avLst>
              <a:gd name="adj1" fmla="val 77045"/>
              <a:gd name="adj2" fmla="val 51433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10DF4F3-657D-D9F9-57F1-99F0B6C35729}"/>
              </a:ext>
            </a:extLst>
          </p:cNvPr>
          <p:cNvCxnSpPr>
            <a:cxnSpLocks/>
          </p:cNvCxnSpPr>
          <p:nvPr/>
        </p:nvCxnSpPr>
        <p:spPr>
          <a:xfrm>
            <a:off x="1702395" y="5023408"/>
            <a:ext cx="8808679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6B7AF9E-82D2-AC15-3C38-FC08B8690038}"/>
              </a:ext>
            </a:extLst>
          </p:cNvPr>
          <p:cNvSpPr/>
          <p:nvPr/>
        </p:nvSpPr>
        <p:spPr>
          <a:xfrm>
            <a:off x="879415" y="5486127"/>
            <a:ext cx="231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In-DRAM ECC</a:t>
            </a:r>
          </a:p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(Invisible to system)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23136B4-D0CA-FE4A-2671-C0822442D3EB}"/>
              </a:ext>
            </a:extLst>
          </p:cNvPr>
          <p:cNvGrpSpPr/>
          <p:nvPr/>
        </p:nvGrpSpPr>
        <p:grpSpPr>
          <a:xfrm>
            <a:off x="8265922" y="2554581"/>
            <a:ext cx="977473" cy="2972304"/>
            <a:chOff x="3222342" y="3720596"/>
            <a:chExt cx="977473" cy="29723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B4443A-9AFD-20E3-7A52-25EDCDE91F66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Chip7</a:t>
              </a:r>
              <a:endParaRPr lang="ko-KR" altLang="en-US" dirty="0"/>
            </a:p>
          </p:txBody>
        </p:sp>
        <p:sp>
          <p:nvSpPr>
            <p:cNvPr id="86" name="Rectangle 159">
              <a:extLst>
                <a:ext uri="{FF2B5EF4-FFF2-40B4-BE49-F238E27FC236}">
                  <a16:creationId xmlns:a16="http://schemas.microsoft.com/office/drawing/2014/main" id="{BF0B8C7A-94EE-08BC-C215-701B19B3B3CC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59">
              <a:extLst>
                <a:ext uri="{FF2B5EF4-FFF2-40B4-BE49-F238E27FC236}">
                  <a16:creationId xmlns:a16="http://schemas.microsoft.com/office/drawing/2014/main" id="{9BC76529-34C9-7DAA-7E51-C4D0D53102F2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88" name="Rectangle 159">
              <a:extLst>
                <a:ext uri="{FF2B5EF4-FFF2-40B4-BE49-F238E27FC236}">
                  <a16:creationId xmlns:a16="http://schemas.microsoft.com/office/drawing/2014/main" id="{EA304D61-DD00-2BE0-5E58-7584CB304F84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89" name="Rectangle 159">
              <a:extLst>
                <a:ext uri="{FF2B5EF4-FFF2-40B4-BE49-F238E27FC236}">
                  <a16:creationId xmlns:a16="http://schemas.microsoft.com/office/drawing/2014/main" id="{3D03C488-06FD-6C03-236E-128205D4D82C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2833544-1221-34FB-46E8-845F0C9724C1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91" name="Rectangle 159">
              <a:extLst>
                <a:ext uri="{FF2B5EF4-FFF2-40B4-BE49-F238E27FC236}">
                  <a16:creationId xmlns:a16="http://schemas.microsoft.com/office/drawing/2014/main" id="{96B501F3-3EE5-1B93-15B4-D8E847AB2861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F19F9F7-06B3-47A1-4AB6-056D386801F1}"/>
              </a:ext>
            </a:extLst>
          </p:cNvPr>
          <p:cNvGrpSpPr/>
          <p:nvPr/>
        </p:nvGrpSpPr>
        <p:grpSpPr>
          <a:xfrm>
            <a:off x="2930502" y="2554581"/>
            <a:ext cx="977473" cy="2972304"/>
            <a:chOff x="3222342" y="3720596"/>
            <a:chExt cx="977473" cy="2972304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343978D-9890-EAFC-798C-50618C9819C5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Chip2</a:t>
              </a:r>
              <a:endParaRPr lang="ko-KR" altLang="en-US" dirty="0"/>
            </a:p>
          </p:txBody>
        </p:sp>
        <p:sp>
          <p:nvSpPr>
            <p:cNvPr id="137" name="Rectangle 159">
              <a:extLst>
                <a:ext uri="{FF2B5EF4-FFF2-40B4-BE49-F238E27FC236}">
                  <a16:creationId xmlns:a16="http://schemas.microsoft.com/office/drawing/2014/main" id="{909A7C04-F81B-B587-491B-36172E344EF4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0ED11FE5-003A-7E16-8B9C-382E310D6B5A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39" name="Rectangle 159">
              <a:extLst>
                <a:ext uri="{FF2B5EF4-FFF2-40B4-BE49-F238E27FC236}">
                  <a16:creationId xmlns:a16="http://schemas.microsoft.com/office/drawing/2014/main" id="{64F336D9-827E-7127-5B74-948D6EA8B67E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40" name="Rectangle 159">
              <a:extLst>
                <a:ext uri="{FF2B5EF4-FFF2-40B4-BE49-F238E27FC236}">
                  <a16:creationId xmlns:a16="http://schemas.microsoft.com/office/drawing/2014/main" id="{9405EF6B-C3E8-1F55-6E43-1089401AAA4F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6A30B5F-4B62-78DD-7DC7-081D73248D4D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42" name="Rectangle 159">
              <a:extLst>
                <a:ext uri="{FF2B5EF4-FFF2-40B4-BE49-F238E27FC236}">
                  <a16:creationId xmlns:a16="http://schemas.microsoft.com/office/drawing/2014/main" id="{54967226-B336-F6F3-EBBD-BE403218E0C6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D552301-9DFC-8085-6E95-0337F9CA9E34}"/>
              </a:ext>
            </a:extLst>
          </p:cNvPr>
          <p:cNvGrpSpPr/>
          <p:nvPr/>
        </p:nvGrpSpPr>
        <p:grpSpPr>
          <a:xfrm>
            <a:off x="3997586" y="2554581"/>
            <a:ext cx="977473" cy="2972304"/>
            <a:chOff x="3222342" y="3720596"/>
            <a:chExt cx="977473" cy="297230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8A3A3AC-CB52-FF55-7A85-86E5E10F4DB4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Chip3</a:t>
              </a:r>
              <a:endParaRPr lang="ko-KR" altLang="en-US" dirty="0"/>
            </a:p>
          </p:txBody>
        </p:sp>
        <p:sp>
          <p:nvSpPr>
            <p:cNvPr id="145" name="Rectangle 159">
              <a:extLst>
                <a:ext uri="{FF2B5EF4-FFF2-40B4-BE49-F238E27FC236}">
                  <a16:creationId xmlns:a16="http://schemas.microsoft.com/office/drawing/2014/main" id="{931CD30F-CC36-7AD2-7F4D-95613578EFBB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59">
              <a:extLst>
                <a:ext uri="{FF2B5EF4-FFF2-40B4-BE49-F238E27FC236}">
                  <a16:creationId xmlns:a16="http://schemas.microsoft.com/office/drawing/2014/main" id="{A0BDDD78-450B-36C4-6BD9-2AB761E1E5EE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47" name="Rectangle 159">
              <a:extLst>
                <a:ext uri="{FF2B5EF4-FFF2-40B4-BE49-F238E27FC236}">
                  <a16:creationId xmlns:a16="http://schemas.microsoft.com/office/drawing/2014/main" id="{62B79EAE-C7DE-943A-1C99-A7201A484003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48" name="Rectangle 159">
              <a:extLst>
                <a:ext uri="{FF2B5EF4-FFF2-40B4-BE49-F238E27FC236}">
                  <a16:creationId xmlns:a16="http://schemas.microsoft.com/office/drawing/2014/main" id="{2F806E70-5DB0-806A-286B-4A80154E5B73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16FBA8F-CA7F-0C9B-5939-B5FC2AB74234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50" name="Rectangle 159">
              <a:extLst>
                <a:ext uri="{FF2B5EF4-FFF2-40B4-BE49-F238E27FC236}">
                  <a16:creationId xmlns:a16="http://schemas.microsoft.com/office/drawing/2014/main" id="{35EC6872-8197-57F8-9A92-CB4A36F83706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F2C0830-A0F0-EF14-401F-1BC9684B404F}"/>
              </a:ext>
            </a:extLst>
          </p:cNvPr>
          <p:cNvGrpSpPr/>
          <p:nvPr/>
        </p:nvGrpSpPr>
        <p:grpSpPr>
          <a:xfrm>
            <a:off x="5064670" y="2554581"/>
            <a:ext cx="977473" cy="2972304"/>
            <a:chOff x="3222342" y="3720596"/>
            <a:chExt cx="977473" cy="2972304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DDB57FC-0EEC-23E6-7388-B04EC8F1080F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Chip4</a:t>
              </a:r>
              <a:endParaRPr lang="ko-KR" altLang="en-US" dirty="0"/>
            </a:p>
          </p:txBody>
        </p:sp>
        <p:sp>
          <p:nvSpPr>
            <p:cNvPr id="153" name="Rectangle 159">
              <a:extLst>
                <a:ext uri="{FF2B5EF4-FFF2-40B4-BE49-F238E27FC236}">
                  <a16:creationId xmlns:a16="http://schemas.microsoft.com/office/drawing/2014/main" id="{8560A940-8EBF-753E-0563-B15EE5C2B76A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9">
              <a:extLst>
                <a:ext uri="{FF2B5EF4-FFF2-40B4-BE49-F238E27FC236}">
                  <a16:creationId xmlns:a16="http://schemas.microsoft.com/office/drawing/2014/main" id="{C79CF8B9-6455-7BB4-BFBF-3A199BB502F9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55" name="Rectangle 159">
              <a:extLst>
                <a:ext uri="{FF2B5EF4-FFF2-40B4-BE49-F238E27FC236}">
                  <a16:creationId xmlns:a16="http://schemas.microsoft.com/office/drawing/2014/main" id="{9E5ACE0D-9E30-B697-F2B1-35CB736084AD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56" name="Rectangle 159">
              <a:extLst>
                <a:ext uri="{FF2B5EF4-FFF2-40B4-BE49-F238E27FC236}">
                  <a16:creationId xmlns:a16="http://schemas.microsoft.com/office/drawing/2014/main" id="{9287FE45-F80D-004F-0984-19BD6B571D6C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D70CB06-D924-AA71-7D37-0F080382B66B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58" name="Rectangle 159">
              <a:extLst>
                <a:ext uri="{FF2B5EF4-FFF2-40B4-BE49-F238E27FC236}">
                  <a16:creationId xmlns:a16="http://schemas.microsoft.com/office/drawing/2014/main" id="{AB7E2CCE-37D7-5DA0-0DB1-168D8365A539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D5667F4-ACE3-DC39-F243-FB5421D78112}"/>
              </a:ext>
            </a:extLst>
          </p:cNvPr>
          <p:cNvGrpSpPr/>
          <p:nvPr/>
        </p:nvGrpSpPr>
        <p:grpSpPr>
          <a:xfrm>
            <a:off x="6131754" y="2554581"/>
            <a:ext cx="977473" cy="2972304"/>
            <a:chOff x="3222342" y="3720596"/>
            <a:chExt cx="977473" cy="297230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FE36CE1-7CA2-F745-176D-62982BE1A47C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Chip5</a:t>
              </a:r>
              <a:endParaRPr lang="ko-KR" altLang="en-US" dirty="0"/>
            </a:p>
          </p:txBody>
        </p:sp>
        <p:sp>
          <p:nvSpPr>
            <p:cNvPr id="161" name="Rectangle 159">
              <a:extLst>
                <a:ext uri="{FF2B5EF4-FFF2-40B4-BE49-F238E27FC236}">
                  <a16:creationId xmlns:a16="http://schemas.microsoft.com/office/drawing/2014/main" id="{7B717DCA-8149-526E-404A-52087F43F066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59">
              <a:extLst>
                <a:ext uri="{FF2B5EF4-FFF2-40B4-BE49-F238E27FC236}">
                  <a16:creationId xmlns:a16="http://schemas.microsoft.com/office/drawing/2014/main" id="{88C86382-03A5-FC34-F038-04F61B78BCBD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63" name="Rectangle 159">
              <a:extLst>
                <a:ext uri="{FF2B5EF4-FFF2-40B4-BE49-F238E27FC236}">
                  <a16:creationId xmlns:a16="http://schemas.microsoft.com/office/drawing/2014/main" id="{C1EEFDBC-33B9-1ADB-0409-14618AB042A3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64" name="Rectangle 159">
              <a:extLst>
                <a:ext uri="{FF2B5EF4-FFF2-40B4-BE49-F238E27FC236}">
                  <a16:creationId xmlns:a16="http://schemas.microsoft.com/office/drawing/2014/main" id="{7A5CAF90-726F-4FAB-8292-EB97FD04FF16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101EAED-4B47-18C0-8CC3-CB7C11E8C354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66" name="Rectangle 159">
              <a:extLst>
                <a:ext uri="{FF2B5EF4-FFF2-40B4-BE49-F238E27FC236}">
                  <a16:creationId xmlns:a16="http://schemas.microsoft.com/office/drawing/2014/main" id="{FB41CE64-63B5-6636-CF85-D4DEB63D10FB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A01A647-9E8D-69AA-CFB1-3461623CD1E1}"/>
              </a:ext>
            </a:extLst>
          </p:cNvPr>
          <p:cNvGrpSpPr/>
          <p:nvPr/>
        </p:nvGrpSpPr>
        <p:grpSpPr>
          <a:xfrm>
            <a:off x="7198838" y="2554581"/>
            <a:ext cx="977473" cy="2972304"/>
            <a:chOff x="3222342" y="3720596"/>
            <a:chExt cx="977473" cy="2972304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1CC0E3C7-5416-59A9-D0F8-B78B8416BF62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Chip6</a:t>
              </a:r>
              <a:endParaRPr lang="ko-KR" altLang="en-US" dirty="0"/>
            </a:p>
          </p:txBody>
        </p:sp>
        <p:sp>
          <p:nvSpPr>
            <p:cNvPr id="169" name="Rectangle 159">
              <a:extLst>
                <a:ext uri="{FF2B5EF4-FFF2-40B4-BE49-F238E27FC236}">
                  <a16:creationId xmlns:a16="http://schemas.microsoft.com/office/drawing/2014/main" id="{49308D68-FF33-F050-E3F7-0BF379CD905D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Rectangle 159">
              <a:extLst>
                <a:ext uri="{FF2B5EF4-FFF2-40B4-BE49-F238E27FC236}">
                  <a16:creationId xmlns:a16="http://schemas.microsoft.com/office/drawing/2014/main" id="{455E4515-5CE3-3BC7-661D-573E192D66A0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71" name="Rectangle 159">
              <a:extLst>
                <a:ext uri="{FF2B5EF4-FFF2-40B4-BE49-F238E27FC236}">
                  <a16:creationId xmlns:a16="http://schemas.microsoft.com/office/drawing/2014/main" id="{DD0496F4-141B-4311-0428-3297ACDAFBC4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72" name="Rectangle 159">
              <a:extLst>
                <a:ext uri="{FF2B5EF4-FFF2-40B4-BE49-F238E27FC236}">
                  <a16:creationId xmlns:a16="http://schemas.microsoft.com/office/drawing/2014/main" id="{3AD409BF-9874-5FE3-C31B-7E4A3F5C1CA1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FB67B50-AEFB-1A0D-A02C-437FCED16DD3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74" name="Rectangle 159">
              <a:extLst>
                <a:ext uri="{FF2B5EF4-FFF2-40B4-BE49-F238E27FC236}">
                  <a16:creationId xmlns:a16="http://schemas.microsoft.com/office/drawing/2014/main" id="{86A4CD8C-0154-0CFA-94B1-794AFEA21135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8C74285-6927-BF89-8ECB-FD3C053D53DB}"/>
              </a:ext>
            </a:extLst>
          </p:cNvPr>
          <p:cNvGrpSpPr/>
          <p:nvPr/>
        </p:nvGrpSpPr>
        <p:grpSpPr>
          <a:xfrm>
            <a:off x="1863418" y="2554581"/>
            <a:ext cx="977473" cy="2972304"/>
            <a:chOff x="3222342" y="3720596"/>
            <a:chExt cx="977473" cy="2972304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97BC2DD-A630-7950-D1E5-10E7B05597EE}"/>
                </a:ext>
              </a:extLst>
            </p:cNvPr>
            <p:cNvSpPr/>
            <p:nvPr/>
          </p:nvSpPr>
          <p:spPr>
            <a:xfrm>
              <a:off x="3370559" y="3720596"/>
              <a:ext cx="7264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Chip1</a:t>
              </a:r>
              <a:endParaRPr lang="ko-KR" altLang="en-US" dirty="0"/>
            </a:p>
          </p:txBody>
        </p:sp>
        <p:sp>
          <p:nvSpPr>
            <p:cNvPr id="177" name="Rectangle 159">
              <a:extLst>
                <a:ext uri="{FF2B5EF4-FFF2-40B4-BE49-F238E27FC236}">
                  <a16:creationId xmlns:a16="http://schemas.microsoft.com/office/drawing/2014/main" id="{E5EDB353-7A65-1FD7-A21E-9637176DA3FE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59">
              <a:extLst>
                <a:ext uri="{FF2B5EF4-FFF2-40B4-BE49-F238E27FC236}">
                  <a16:creationId xmlns:a16="http://schemas.microsoft.com/office/drawing/2014/main" id="{68DB4C4A-DF11-B782-30C9-504398BCF2E2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79" name="Rectangle 159">
              <a:extLst>
                <a:ext uri="{FF2B5EF4-FFF2-40B4-BE49-F238E27FC236}">
                  <a16:creationId xmlns:a16="http://schemas.microsoft.com/office/drawing/2014/main" id="{DF973C56-F6AE-D1CE-53ED-467D80C50EB3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80" name="Rectangle 159">
              <a:extLst>
                <a:ext uri="{FF2B5EF4-FFF2-40B4-BE49-F238E27FC236}">
                  <a16:creationId xmlns:a16="http://schemas.microsoft.com/office/drawing/2014/main" id="{90D1569F-6F6E-0EF5-FC44-7DC961237897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6E68BA42-3C1D-4186-B463-0B2E9C5F34BB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82" name="Rectangle 159">
              <a:extLst>
                <a:ext uri="{FF2B5EF4-FFF2-40B4-BE49-F238E27FC236}">
                  <a16:creationId xmlns:a16="http://schemas.microsoft.com/office/drawing/2014/main" id="{1C9D94CE-1BC5-19DC-81B1-D3241045C988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AB4A7E3-B90C-709C-7E55-4A8A98CB8843}"/>
              </a:ext>
            </a:extLst>
          </p:cNvPr>
          <p:cNvGrpSpPr/>
          <p:nvPr/>
        </p:nvGrpSpPr>
        <p:grpSpPr>
          <a:xfrm>
            <a:off x="9333003" y="2554581"/>
            <a:ext cx="977473" cy="2972304"/>
            <a:chOff x="3222342" y="3720596"/>
            <a:chExt cx="977473" cy="297230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8A0329F-A9DA-C1D8-E51B-6D0EA3592A39}"/>
                </a:ext>
              </a:extLst>
            </p:cNvPr>
            <p:cNvSpPr/>
            <p:nvPr/>
          </p:nvSpPr>
          <p:spPr>
            <a:xfrm>
              <a:off x="3370559" y="3720596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Chip8</a:t>
              </a:r>
              <a:endParaRPr lang="ko-KR" altLang="en-US" dirty="0"/>
            </a:p>
          </p:txBody>
        </p:sp>
        <p:sp>
          <p:nvSpPr>
            <p:cNvPr id="185" name="Rectangle 159">
              <a:extLst>
                <a:ext uri="{FF2B5EF4-FFF2-40B4-BE49-F238E27FC236}">
                  <a16:creationId xmlns:a16="http://schemas.microsoft.com/office/drawing/2014/main" id="{541ED065-9498-1777-B2B5-1BB0F675DE52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59">
              <a:extLst>
                <a:ext uri="{FF2B5EF4-FFF2-40B4-BE49-F238E27FC236}">
                  <a16:creationId xmlns:a16="http://schemas.microsoft.com/office/drawing/2014/main" id="{96F35337-87EA-B3B6-993A-272C082BBEF5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87" name="Rectangle 159">
              <a:extLst>
                <a:ext uri="{FF2B5EF4-FFF2-40B4-BE49-F238E27FC236}">
                  <a16:creationId xmlns:a16="http://schemas.microsoft.com/office/drawing/2014/main" id="{AD36816B-D978-C40F-132D-C643319CEFB5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88" name="Rectangle 159">
              <a:extLst>
                <a:ext uri="{FF2B5EF4-FFF2-40B4-BE49-F238E27FC236}">
                  <a16:creationId xmlns:a16="http://schemas.microsoft.com/office/drawing/2014/main" id="{46D51874-D4CE-5FFD-CB5F-7BA816079344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E09D7930-F225-4246-5578-DDCA67865BBA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90" name="Rectangle 159">
              <a:extLst>
                <a:ext uri="{FF2B5EF4-FFF2-40B4-BE49-F238E27FC236}">
                  <a16:creationId xmlns:a16="http://schemas.microsoft.com/office/drawing/2014/main" id="{1AEC0AB4-79AA-0AB1-58A8-E2EC642B0D07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003B1A-1A6B-35C9-10CB-36EBD5C717A1}"/>
              </a:ext>
            </a:extLst>
          </p:cNvPr>
          <p:cNvSpPr/>
          <p:nvPr/>
        </p:nvSpPr>
        <p:spPr>
          <a:xfrm>
            <a:off x="1611960" y="3339093"/>
            <a:ext cx="8968079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D359D-AC37-0F0F-D750-6FAE7027C99C}"/>
              </a:ext>
            </a:extLst>
          </p:cNvPr>
          <p:cNvSpPr txBox="1"/>
          <p:nvPr/>
        </p:nvSpPr>
        <p:spPr>
          <a:xfrm>
            <a:off x="10741062" y="3395356"/>
            <a:ext cx="128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PTE(64bit)</a:t>
            </a:r>
            <a:endParaRPr lang="ko-KR" altLang="en-US" b="1" dirty="0"/>
          </a:p>
        </p:txBody>
      </p:sp>
      <p:sp>
        <p:nvSpPr>
          <p:cNvPr id="5" name="Rectangle 159">
            <a:extLst>
              <a:ext uri="{FF2B5EF4-FFF2-40B4-BE49-F238E27FC236}">
                <a16:creationId xmlns:a16="http://schemas.microsoft.com/office/drawing/2014/main" id="{F60EEA21-AD37-3013-82CA-1A5941354F74}"/>
              </a:ext>
            </a:extLst>
          </p:cNvPr>
          <p:cNvSpPr/>
          <p:nvPr/>
        </p:nvSpPr>
        <p:spPr>
          <a:xfrm>
            <a:off x="7280119" y="3395356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8 bits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78AAA-F3F0-D192-3432-189C4E65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858" y="617343"/>
            <a:ext cx="6065378" cy="15178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48B71E-FC97-1541-1E67-C38E9467F40F}"/>
              </a:ext>
            </a:extLst>
          </p:cNvPr>
          <p:cNvCxnSpPr>
            <a:cxnSpLocks/>
          </p:cNvCxnSpPr>
          <p:nvPr/>
        </p:nvCxnSpPr>
        <p:spPr>
          <a:xfrm flipH="1">
            <a:off x="10580039" y="2046083"/>
            <a:ext cx="256959" cy="125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59">
            <a:extLst>
              <a:ext uri="{FF2B5EF4-FFF2-40B4-BE49-F238E27FC236}">
                <a16:creationId xmlns:a16="http://schemas.microsoft.com/office/drawing/2014/main" id="{E5488CE4-40EF-BD10-FBFF-51A18E835B99}"/>
              </a:ext>
            </a:extLst>
          </p:cNvPr>
          <p:cNvSpPr/>
          <p:nvPr/>
        </p:nvSpPr>
        <p:spPr>
          <a:xfrm>
            <a:off x="800782" y="1486932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15C43-7220-B113-2CAC-99830E37D952}"/>
              </a:ext>
            </a:extLst>
          </p:cNvPr>
          <p:cNvSpPr txBox="1"/>
          <p:nvPr/>
        </p:nvSpPr>
        <p:spPr>
          <a:xfrm>
            <a:off x="1702395" y="1446330"/>
            <a:ext cx="19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: PTP Indicator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4806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4588300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Case 1 : Chip 1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모두</a:t>
            </a:r>
            <a:r>
              <a:rPr lang="ko-KR" altLang="en-US" b="1" dirty="0"/>
              <a:t> 들어가는 경우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Case 2 : Chip 2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걸치는</a:t>
            </a:r>
            <a:r>
              <a:rPr lang="ko-KR" altLang="en-US" b="1" dirty="0"/>
              <a:t> 경우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19292A-4259-658B-6448-B2BB8A917425}"/>
              </a:ext>
            </a:extLst>
          </p:cNvPr>
          <p:cNvGrpSpPr/>
          <p:nvPr/>
        </p:nvGrpSpPr>
        <p:grpSpPr>
          <a:xfrm>
            <a:off x="2119844" y="717132"/>
            <a:ext cx="977473" cy="2972304"/>
            <a:chOff x="3222342" y="3720596"/>
            <a:chExt cx="977473" cy="29723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F94CFF-DB67-69F8-9DF1-19859FDF2F01}"/>
                </a:ext>
              </a:extLst>
            </p:cNvPr>
            <p:cNvSpPr/>
            <p:nvPr/>
          </p:nvSpPr>
          <p:spPr>
            <a:xfrm>
              <a:off x="3370559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6" name="Rectangle 159">
              <a:extLst>
                <a:ext uri="{FF2B5EF4-FFF2-40B4-BE49-F238E27FC236}">
                  <a16:creationId xmlns:a16="http://schemas.microsoft.com/office/drawing/2014/main" id="{D0A39C35-D605-E3A6-12EC-F9D11201A311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59">
              <a:extLst>
                <a:ext uri="{FF2B5EF4-FFF2-40B4-BE49-F238E27FC236}">
                  <a16:creationId xmlns:a16="http://schemas.microsoft.com/office/drawing/2014/main" id="{F2D44862-4734-9990-1ADD-0002120718D7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9" name="Rectangle 159">
              <a:extLst>
                <a:ext uri="{FF2B5EF4-FFF2-40B4-BE49-F238E27FC236}">
                  <a16:creationId xmlns:a16="http://schemas.microsoft.com/office/drawing/2014/main" id="{E6E50CFF-5072-1690-7C6D-8BE5A007854F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349A60AE-37DD-2F01-1820-165758A272FF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83DFD8-67AF-78F8-0BEF-E8C966BF015C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3" name="Rectangle 159">
              <a:extLst>
                <a:ext uri="{FF2B5EF4-FFF2-40B4-BE49-F238E27FC236}">
                  <a16:creationId xmlns:a16="http://schemas.microsoft.com/office/drawing/2014/main" id="{53F96DE3-20CF-2640-3D5D-501501B66E4F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6D3D2-5439-3229-AEAD-0A77845BA49D}"/>
              </a:ext>
            </a:extLst>
          </p:cNvPr>
          <p:cNvSpPr/>
          <p:nvPr/>
        </p:nvSpPr>
        <p:spPr>
          <a:xfrm>
            <a:off x="362139" y="1475377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159">
            <a:extLst>
              <a:ext uri="{FF2B5EF4-FFF2-40B4-BE49-F238E27FC236}">
                <a16:creationId xmlns:a16="http://schemas.microsoft.com/office/drawing/2014/main" id="{78B31FFA-E1F9-0798-B766-B3FE10C313C6}"/>
              </a:ext>
            </a:extLst>
          </p:cNvPr>
          <p:cNvSpPr/>
          <p:nvPr/>
        </p:nvSpPr>
        <p:spPr>
          <a:xfrm>
            <a:off x="2201125" y="1557907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D1BC5C-12EB-6415-2EB2-7EE7BABFDED1}"/>
              </a:ext>
            </a:extLst>
          </p:cNvPr>
          <p:cNvSpPr/>
          <p:nvPr/>
        </p:nvSpPr>
        <p:spPr>
          <a:xfrm>
            <a:off x="3773436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1F6F2-BBBB-B080-8ECA-6DFAC689770B}"/>
              </a:ext>
            </a:extLst>
          </p:cNvPr>
          <p:cNvSpPr/>
          <p:nvPr/>
        </p:nvSpPr>
        <p:spPr>
          <a:xfrm>
            <a:off x="1100361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2DF896-19E9-1A4F-0CB9-C4E9C7DC10FF}"/>
              </a:ext>
            </a:extLst>
          </p:cNvPr>
          <p:cNvCxnSpPr>
            <a:cxnSpLocks/>
          </p:cNvCxnSpPr>
          <p:nvPr/>
        </p:nvCxnSpPr>
        <p:spPr>
          <a:xfrm>
            <a:off x="1874067" y="3158393"/>
            <a:ext cx="1478733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F3D2BA-810D-D5A1-92DB-8D1D04544712}"/>
              </a:ext>
            </a:extLst>
          </p:cNvPr>
          <p:cNvGrpSpPr/>
          <p:nvPr/>
        </p:nvGrpSpPr>
        <p:grpSpPr>
          <a:xfrm>
            <a:off x="8102676" y="717132"/>
            <a:ext cx="977473" cy="2972304"/>
            <a:chOff x="3222342" y="3720596"/>
            <a:chExt cx="977473" cy="29723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E9AE6-17DB-3A8C-D848-1C658F08F0F9}"/>
                </a:ext>
              </a:extLst>
            </p:cNvPr>
            <p:cNvSpPr/>
            <p:nvPr/>
          </p:nvSpPr>
          <p:spPr>
            <a:xfrm>
              <a:off x="3288934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23" name="Rectangle 159">
              <a:extLst>
                <a:ext uri="{FF2B5EF4-FFF2-40B4-BE49-F238E27FC236}">
                  <a16:creationId xmlns:a16="http://schemas.microsoft.com/office/drawing/2014/main" id="{3DB65C01-F805-F3C3-0542-2AAAE54BEA6C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59">
              <a:extLst>
                <a:ext uri="{FF2B5EF4-FFF2-40B4-BE49-F238E27FC236}">
                  <a16:creationId xmlns:a16="http://schemas.microsoft.com/office/drawing/2014/main" id="{05AB7369-1362-F6A2-50FF-C8DBB7C0F2FF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0D5824A5-8432-BD22-1B47-BC37EC0BB658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C9059F04-ADCE-CF08-65E3-1941096A47E5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AEDAB82-2701-77CA-3E05-B88FFA9731B7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28" name="Rectangle 159">
              <a:extLst>
                <a:ext uri="{FF2B5EF4-FFF2-40B4-BE49-F238E27FC236}">
                  <a16:creationId xmlns:a16="http://schemas.microsoft.com/office/drawing/2014/main" id="{46C4E39B-7DDC-516A-648D-EA30D6A9A6FB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A0BC4-C8D1-3AC7-D2B0-13E6BB2E9228}"/>
              </a:ext>
            </a:extLst>
          </p:cNvPr>
          <p:cNvSpPr/>
          <p:nvPr/>
        </p:nvSpPr>
        <p:spPr>
          <a:xfrm>
            <a:off x="10505227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86825-A262-25E9-3023-10215D9A5A3F}"/>
              </a:ext>
            </a:extLst>
          </p:cNvPr>
          <p:cNvSpPr/>
          <p:nvPr/>
        </p:nvSpPr>
        <p:spPr>
          <a:xfrm>
            <a:off x="7083193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A28E61-6B3E-BE5E-CF84-6746129B337B}"/>
              </a:ext>
            </a:extLst>
          </p:cNvPr>
          <p:cNvCxnSpPr>
            <a:cxnSpLocks/>
          </p:cNvCxnSpPr>
          <p:nvPr/>
        </p:nvCxnSpPr>
        <p:spPr>
          <a:xfrm>
            <a:off x="7921782" y="3158393"/>
            <a:ext cx="2372008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145490-F025-71A2-9EDB-3C04F15E6081}"/>
              </a:ext>
            </a:extLst>
          </p:cNvPr>
          <p:cNvGrpSpPr/>
          <p:nvPr/>
        </p:nvGrpSpPr>
        <p:grpSpPr>
          <a:xfrm>
            <a:off x="9090271" y="698905"/>
            <a:ext cx="1125629" cy="2990531"/>
            <a:chOff x="3128351" y="3702369"/>
            <a:chExt cx="1125629" cy="29905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09E6A2-2435-FF42-DA8B-6EA608C65448}"/>
                </a:ext>
              </a:extLst>
            </p:cNvPr>
            <p:cNvSpPr/>
            <p:nvPr/>
          </p:nvSpPr>
          <p:spPr>
            <a:xfrm>
              <a:off x="3128351" y="3702369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/>
                <a:t>i+1</a:t>
              </a:r>
              <a:endParaRPr lang="ko-KR" altLang="en-US" i="1" dirty="0"/>
            </a:p>
          </p:txBody>
        </p:sp>
        <p:sp>
          <p:nvSpPr>
            <p:cNvPr id="36" name="Rectangle 159">
              <a:extLst>
                <a:ext uri="{FF2B5EF4-FFF2-40B4-BE49-F238E27FC236}">
                  <a16:creationId xmlns:a16="http://schemas.microsoft.com/office/drawing/2014/main" id="{FA4F5C7C-E1F7-7B4C-D956-EDDFC57AF35E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DC935489-B638-321E-C49B-EC81B378DBB7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8" name="Rectangle 159">
              <a:extLst>
                <a:ext uri="{FF2B5EF4-FFF2-40B4-BE49-F238E27FC236}">
                  <a16:creationId xmlns:a16="http://schemas.microsoft.com/office/drawing/2014/main" id="{0B749759-295D-30A6-BF49-284644C6215C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9" name="Rectangle 159">
              <a:extLst>
                <a:ext uri="{FF2B5EF4-FFF2-40B4-BE49-F238E27FC236}">
                  <a16:creationId xmlns:a16="http://schemas.microsoft.com/office/drawing/2014/main" id="{C2557C7B-C431-A46A-E127-2FF6324CDE9B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7331E8-6C1D-3154-2423-CC0ED5A10C6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41" name="Rectangle 159">
              <a:extLst>
                <a:ext uri="{FF2B5EF4-FFF2-40B4-BE49-F238E27FC236}">
                  <a16:creationId xmlns:a16="http://schemas.microsoft.com/office/drawing/2014/main" id="{409CFCE3-80AB-4CFD-1B7D-C42FBE4D2589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985B8-88AA-5C29-30C8-5A6A6D1656F2}"/>
              </a:ext>
            </a:extLst>
          </p:cNvPr>
          <p:cNvSpPr/>
          <p:nvPr/>
        </p:nvSpPr>
        <p:spPr>
          <a:xfrm>
            <a:off x="6920897" y="1485873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ectangle 159">
            <a:extLst>
              <a:ext uri="{FF2B5EF4-FFF2-40B4-BE49-F238E27FC236}">
                <a16:creationId xmlns:a16="http://schemas.microsoft.com/office/drawing/2014/main" id="{3C2FEBDE-3829-09BA-522E-3434E776F287}"/>
              </a:ext>
            </a:extLst>
          </p:cNvPr>
          <p:cNvSpPr/>
          <p:nvPr/>
        </p:nvSpPr>
        <p:spPr>
          <a:xfrm>
            <a:off x="8717048" y="155495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6AD498-9058-16C1-C0F4-E544CE6FB8E6}"/>
              </a:ext>
            </a:extLst>
          </p:cNvPr>
          <p:cNvSpPr/>
          <p:nvPr/>
        </p:nvSpPr>
        <p:spPr>
          <a:xfrm>
            <a:off x="2142509" y="39086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Case 1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87934A9-0C92-BE1B-7990-F8C8DC2840C5}"/>
              </a:ext>
            </a:extLst>
          </p:cNvPr>
          <p:cNvSpPr/>
          <p:nvPr/>
        </p:nvSpPr>
        <p:spPr>
          <a:xfrm>
            <a:off x="8717048" y="39086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Case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612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3554821"/>
            <a:ext cx="11990894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1</a:t>
            </a:r>
            <a:r>
              <a:rPr lang="en-US" altLang="ko-KR" b="1" dirty="0"/>
              <a:t> : Chip 1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모두</a:t>
            </a:r>
            <a:r>
              <a:rPr lang="ko-KR" altLang="en-US" b="1" dirty="0"/>
              <a:t> 들어가는 경우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1-1 </a:t>
            </a:r>
            <a:r>
              <a:rPr lang="en-US" altLang="ko-KR" b="1" dirty="0"/>
              <a:t>: PTP Indicator n 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 중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b="1" dirty="0"/>
              <a:t> 가 </a:t>
            </a:r>
            <a:r>
              <a:rPr lang="en-US" altLang="ko-KR" b="1" dirty="0"/>
              <a:t>flip </a:t>
            </a:r>
            <a:r>
              <a:rPr lang="ko-KR" altLang="en-US" b="1" dirty="0"/>
              <a:t>되는 경우</a:t>
            </a:r>
            <a:r>
              <a:rPr lang="en-US" altLang="ko-KR" b="1" dirty="0"/>
              <a:t>(1</a:t>
            </a:r>
            <a:r>
              <a:rPr lang="ko-KR" altLang="en-US" b="1" dirty="0"/>
              <a:t>개만 </a:t>
            </a:r>
            <a:r>
              <a:rPr lang="en-US" altLang="ko-KR" b="1" dirty="0"/>
              <a:t>0, </a:t>
            </a:r>
            <a:r>
              <a:rPr lang="ko-KR" altLang="en-US" b="1" dirty="0"/>
              <a:t>나머지는 </a:t>
            </a:r>
            <a:r>
              <a:rPr lang="en-US" altLang="ko-KR" b="1" dirty="0"/>
              <a:t>1)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1-2</a:t>
            </a:r>
            <a:r>
              <a:rPr lang="en-US" altLang="ko-KR" b="1" dirty="0"/>
              <a:t> : PTP Indicator n 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 중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b="1" dirty="0"/>
              <a:t> 가 </a:t>
            </a:r>
            <a:r>
              <a:rPr lang="en-US" altLang="ko-KR" b="1" dirty="0"/>
              <a:t>flip </a:t>
            </a:r>
            <a:r>
              <a:rPr lang="ko-KR" altLang="en-US" b="1" dirty="0"/>
              <a:t>되는 경우</a:t>
            </a:r>
            <a:r>
              <a:rPr lang="en-US" altLang="ko-KR" b="1" dirty="0"/>
              <a:t>(2</a:t>
            </a:r>
            <a:r>
              <a:rPr lang="ko-KR" altLang="en-US" b="1" dirty="0"/>
              <a:t>개만 </a:t>
            </a:r>
            <a:r>
              <a:rPr lang="en-US" altLang="ko-KR" b="1" dirty="0"/>
              <a:t>0, </a:t>
            </a:r>
            <a:r>
              <a:rPr lang="ko-KR" altLang="en-US" b="1" dirty="0"/>
              <a:t>나머지는 </a:t>
            </a:r>
            <a:r>
              <a:rPr lang="en-US" altLang="ko-KR" b="1" dirty="0"/>
              <a:t>1)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1-3 </a:t>
            </a:r>
            <a:r>
              <a:rPr lang="en-US" altLang="ko-KR" b="1" dirty="0"/>
              <a:t>: PTP Indicator n 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 중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b="1" dirty="0"/>
              <a:t> 가 </a:t>
            </a:r>
            <a:r>
              <a:rPr lang="en-US" altLang="ko-KR" b="1" dirty="0"/>
              <a:t>flip </a:t>
            </a:r>
            <a:r>
              <a:rPr lang="ko-KR" altLang="en-US" b="1" dirty="0"/>
              <a:t>되는 경우</a:t>
            </a:r>
            <a:r>
              <a:rPr lang="en-US" altLang="ko-KR" b="1" dirty="0"/>
              <a:t>(3</a:t>
            </a:r>
            <a:r>
              <a:rPr lang="ko-KR" altLang="en-US" b="1" dirty="0"/>
              <a:t>개만 </a:t>
            </a:r>
            <a:r>
              <a:rPr lang="en-US" altLang="ko-KR" b="1" dirty="0"/>
              <a:t>0, </a:t>
            </a:r>
            <a:r>
              <a:rPr lang="ko-KR" altLang="en-US" b="1" dirty="0"/>
              <a:t>나머지는 </a:t>
            </a:r>
            <a:r>
              <a:rPr lang="en-US" altLang="ko-KR" b="1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FEA060-05BA-2D6E-5AF6-052459081973}"/>
              </a:ext>
            </a:extLst>
          </p:cNvPr>
          <p:cNvGrpSpPr/>
          <p:nvPr/>
        </p:nvGrpSpPr>
        <p:grpSpPr>
          <a:xfrm>
            <a:off x="282587" y="456506"/>
            <a:ext cx="4318503" cy="2972304"/>
            <a:chOff x="362139" y="717132"/>
            <a:chExt cx="4318503" cy="29723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19292A-4259-658B-6448-B2BB8A917425}"/>
                </a:ext>
              </a:extLst>
            </p:cNvPr>
            <p:cNvGrpSpPr/>
            <p:nvPr/>
          </p:nvGrpSpPr>
          <p:grpSpPr>
            <a:xfrm>
              <a:off x="2119844" y="717132"/>
              <a:ext cx="977473" cy="2972304"/>
              <a:chOff x="3222342" y="3720596"/>
              <a:chExt cx="977473" cy="297230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8F94CFF-DB67-69F8-9DF1-19859FDF2F01}"/>
                  </a:ext>
                </a:extLst>
              </p:cNvPr>
              <p:cNvSpPr/>
              <p:nvPr/>
            </p:nvSpPr>
            <p:spPr>
              <a:xfrm>
                <a:off x="3370559" y="3720596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Chip </a:t>
                </a:r>
                <a:r>
                  <a:rPr lang="en-US" altLang="ko-KR" b="1" i="1" dirty="0" err="1"/>
                  <a:t>i</a:t>
                </a:r>
                <a:endParaRPr lang="ko-KR" altLang="en-US" i="1" dirty="0"/>
              </a:p>
            </p:txBody>
          </p:sp>
          <p:sp>
            <p:nvSpPr>
              <p:cNvPr id="6" name="Rectangle 159">
                <a:extLst>
                  <a:ext uri="{FF2B5EF4-FFF2-40B4-BE49-F238E27FC236}">
                    <a16:creationId xmlns:a16="http://schemas.microsoft.com/office/drawing/2014/main" id="{D0A39C35-D605-E3A6-12EC-F9D11201A311}"/>
                  </a:ext>
                </a:extLst>
              </p:cNvPr>
              <p:cNvSpPr/>
              <p:nvPr/>
            </p:nvSpPr>
            <p:spPr>
              <a:xfrm>
                <a:off x="3222342" y="4066564"/>
                <a:ext cx="977473" cy="2626336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159">
                <a:extLst>
                  <a:ext uri="{FF2B5EF4-FFF2-40B4-BE49-F238E27FC236}">
                    <a16:creationId xmlns:a16="http://schemas.microsoft.com/office/drawing/2014/main" id="{F2D44862-4734-9990-1ADD-0002120718D7}"/>
                  </a:ext>
                </a:extLst>
              </p:cNvPr>
              <p:cNvSpPr/>
              <p:nvPr/>
            </p:nvSpPr>
            <p:spPr>
              <a:xfrm>
                <a:off x="3303623" y="4163084"/>
                <a:ext cx="811178" cy="3073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9" name="Rectangle 159">
                <a:extLst>
                  <a:ext uri="{FF2B5EF4-FFF2-40B4-BE49-F238E27FC236}">
                    <a16:creationId xmlns:a16="http://schemas.microsoft.com/office/drawing/2014/main" id="{E6E50CFF-5072-1690-7C6D-8BE5A007854F}"/>
                  </a:ext>
                </a:extLst>
              </p:cNvPr>
              <p:cNvSpPr/>
              <p:nvPr/>
            </p:nvSpPr>
            <p:spPr>
              <a:xfrm>
                <a:off x="3303662" y="4564444"/>
                <a:ext cx="811178" cy="3073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0" name="Rectangle 159">
                <a:extLst>
                  <a:ext uri="{FF2B5EF4-FFF2-40B4-BE49-F238E27FC236}">
                    <a16:creationId xmlns:a16="http://schemas.microsoft.com/office/drawing/2014/main" id="{349A60AE-37DD-2F01-1820-165758A272FF}"/>
                  </a:ext>
                </a:extLst>
              </p:cNvPr>
              <p:cNvSpPr/>
              <p:nvPr/>
            </p:nvSpPr>
            <p:spPr>
              <a:xfrm>
                <a:off x="3303623" y="5768463"/>
                <a:ext cx="811178" cy="3073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6CC"/>
                    </a:solidFill>
                  </a:rPr>
                  <a:t>8 bits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383DFD8-67AF-78F8-0BEF-E8C966BF015C}"/>
                  </a:ext>
                </a:extLst>
              </p:cNvPr>
              <p:cNvSpPr/>
              <p:nvPr/>
            </p:nvSpPr>
            <p:spPr>
              <a:xfrm>
                <a:off x="3537530" y="5043530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0066CC"/>
                    </a:solidFill>
                  </a:rPr>
                  <a:t>…</a:t>
                </a:r>
                <a:endParaRPr lang="ko-KR" altLang="en-US" dirty="0"/>
              </a:p>
            </p:txBody>
          </p:sp>
          <p:sp>
            <p:nvSpPr>
              <p:cNvPr id="13" name="Rectangle 159">
                <a:extLst>
                  <a:ext uri="{FF2B5EF4-FFF2-40B4-BE49-F238E27FC236}">
                    <a16:creationId xmlns:a16="http://schemas.microsoft.com/office/drawing/2014/main" id="{53F96DE3-20CF-2640-3D5D-501501B66E4F}"/>
                  </a:ext>
                </a:extLst>
              </p:cNvPr>
              <p:cNvSpPr/>
              <p:nvPr/>
            </p:nvSpPr>
            <p:spPr>
              <a:xfrm>
                <a:off x="3303623" y="6277722"/>
                <a:ext cx="811178" cy="30731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EE6D3D2-5439-3229-AEAD-0A77845BA49D}"/>
                </a:ext>
              </a:extLst>
            </p:cNvPr>
            <p:cNvSpPr/>
            <p:nvPr/>
          </p:nvSpPr>
          <p:spPr>
            <a:xfrm>
              <a:off x="362139" y="1475377"/>
              <a:ext cx="4318503" cy="450124"/>
            </a:xfrm>
            <a:prstGeom prst="rect">
              <a:avLst/>
            </a:prstGeom>
            <a:solidFill>
              <a:srgbClr val="0070C0">
                <a:alpha val="54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Rectangle 159">
              <a:extLst>
                <a:ext uri="{FF2B5EF4-FFF2-40B4-BE49-F238E27FC236}">
                  <a16:creationId xmlns:a16="http://schemas.microsoft.com/office/drawing/2014/main" id="{78B31FFA-E1F9-0798-B766-B3FE10C313C6}"/>
                </a:ext>
              </a:extLst>
            </p:cNvPr>
            <p:cNvSpPr/>
            <p:nvPr/>
          </p:nvSpPr>
          <p:spPr>
            <a:xfrm>
              <a:off x="2201125" y="1557907"/>
              <a:ext cx="811178" cy="30731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66CC"/>
                  </a:solidFill>
                </a:rPr>
                <a:t>n bits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D1BC5C-12EB-6415-2EB2-7EE7BABFDED1}"/>
                </a:ext>
              </a:extLst>
            </p:cNvPr>
            <p:cNvSpPr/>
            <p:nvPr/>
          </p:nvSpPr>
          <p:spPr>
            <a:xfrm>
              <a:off x="3773436" y="2040066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81F6F2-BBBB-B080-8ECA-6DFAC689770B}"/>
                </a:ext>
              </a:extLst>
            </p:cNvPr>
            <p:cNvSpPr/>
            <p:nvPr/>
          </p:nvSpPr>
          <p:spPr>
            <a:xfrm>
              <a:off x="1100361" y="2016915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A2DF896-19E9-1A4F-0CB9-C4E9C7DC10FF}"/>
                </a:ext>
              </a:extLst>
            </p:cNvPr>
            <p:cNvCxnSpPr>
              <a:cxnSpLocks/>
            </p:cNvCxnSpPr>
            <p:nvPr/>
          </p:nvCxnSpPr>
          <p:spPr>
            <a:xfrm>
              <a:off x="1874067" y="3158393"/>
              <a:ext cx="1478733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E3B33A-B0AC-1445-430E-530A6763C95B}"/>
              </a:ext>
            </a:extLst>
          </p:cNvPr>
          <p:cNvCxnSpPr>
            <a:cxnSpLocks/>
          </p:cNvCxnSpPr>
          <p:nvPr/>
        </p:nvCxnSpPr>
        <p:spPr>
          <a:xfrm>
            <a:off x="3351276" y="2350953"/>
            <a:ext cx="27843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1DCEE7C-DBFF-1214-837E-A8ACE2D121AA}"/>
              </a:ext>
            </a:extLst>
          </p:cNvPr>
          <p:cNvGrpSpPr/>
          <p:nvPr/>
        </p:nvGrpSpPr>
        <p:grpSpPr>
          <a:xfrm>
            <a:off x="6406082" y="2054391"/>
            <a:ext cx="5785918" cy="869574"/>
            <a:chOff x="6406082" y="2054391"/>
            <a:chExt cx="5785918" cy="86957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10E8565-E76A-DF61-CA48-B885E8D1BF2B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55178A-1A58-4527-3CC7-D8A4CAF2B7BB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6042DA-C59B-032B-E79B-ADA2108958D3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FF4BFC-8526-14D8-D932-0B5709A07C4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D88596F-BBA2-A065-F8B7-A32FF1F55933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F3CF9D-1294-577A-D0A2-46972164FB29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n</a:t>
                </a:r>
                <a:endParaRPr lang="ko-KR" altLang="en-US" b="1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6BA545F-88F1-EFAA-DF67-E0847A44534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CB4708-921E-B9ED-98A8-E9B150048A1E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0EBDE24-5650-9277-3C99-C66FE143A8EF}"/>
              </a:ext>
            </a:extLst>
          </p:cNvPr>
          <p:cNvSpPr/>
          <p:nvPr/>
        </p:nvSpPr>
        <p:spPr>
          <a:xfrm>
            <a:off x="4434840" y="2596896"/>
            <a:ext cx="389299" cy="2147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B60A5-A751-708B-C643-33605F8CD0FE}"/>
              </a:ext>
            </a:extLst>
          </p:cNvPr>
          <p:cNvSpPr txBox="1"/>
          <p:nvPr/>
        </p:nvSpPr>
        <p:spPr>
          <a:xfrm>
            <a:off x="4364456" y="2797958"/>
            <a:ext cx="6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90°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243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81268" y="487544"/>
            <a:ext cx="7183639" cy="23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1-1 </a:t>
            </a:r>
            <a:r>
              <a:rPr lang="en-US" altLang="ko-KR" b="1" dirty="0"/>
              <a:t>: PTP Indicator n 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 중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b="1" dirty="0"/>
              <a:t> 가 </a:t>
            </a:r>
            <a:r>
              <a:rPr lang="en-US" altLang="ko-KR" b="1" dirty="0"/>
              <a:t>flip(0</a:t>
            </a:r>
            <a:r>
              <a:rPr lang="en-US" altLang="ko-KR" b="1" dirty="0">
                <a:sym typeface="Wingdings" panose="05000000000000000000" pitchFamily="2" charset="2"/>
              </a:rPr>
              <a:t>1)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Case 1-1-1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&amp; </a:t>
            </a:r>
            <a:r>
              <a:rPr lang="ko-KR" altLang="en-US" sz="1400" b="1" dirty="0">
                <a:sym typeface="Wingdings" panose="05000000000000000000" pitchFamily="2" charset="2"/>
              </a:rPr>
              <a:t>나머지 </a:t>
            </a:r>
            <a:r>
              <a:rPr lang="en-US" altLang="ko-KR" sz="1400" b="1" dirty="0">
                <a:sym typeface="Wingdings" panose="05000000000000000000" pitchFamily="2" charset="2"/>
              </a:rPr>
              <a:t>(136-n)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&amp; (n-1) </a:t>
            </a:r>
            <a:r>
              <a:rPr lang="ko-KR" altLang="en-US" sz="1400" b="1" dirty="0">
                <a:sym typeface="Wingdings" panose="05000000000000000000" pitchFamily="2" charset="2"/>
              </a:rPr>
              <a:t>개 </a:t>
            </a:r>
            <a:r>
              <a:rPr lang="en-US" altLang="ko-KR" sz="1400" b="1" dirty="0">
                <a:sym typeface="Wingdings" panose="05000000000000000000" pitchFamily="2" charset="2"/>
              </a:rPr>
              <a:t>bit </a:t>
            </a:r>
            <a:r>
              <a:rPr lang="ko-KR" altLang="en-US" sz="1400" b="1" dirty="0">
                <a:sym typeface="Wingdings" panose="05000000000000000000" pitchFamily="2" charset="2"/>
              </a:rPr>
              <a:t>중에선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이 일어나지 </a:t>
            </a: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02F1BA-3794-51CD-A84F-DA2334820D88}"/>
              </a:ext>
            </a:extLst>
          </p:cNvPr>
          <p:cNvGrpSpPr/>
          <p:nvPr/>
        </p:nvGrpSpPr>
        <p:grpSpPr>
          <a:xfrm>
            <a:off x="4144013" y="5600112"/>
            <a:ext cx="3733524" cy="794204"/>
            <a:chOff x="7628572" y="982744"/>
            <a:chExt cx="3733524" cy="79420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DAA778-1A9A-2C95-456A-0D684E269E7F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24087F-1FEF-65BD-5F7D-8CBCE543AB1F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 err="1"/>
                <a:t>Rowhammer</a:t>
              </a:r>
              <a:r>
                <a:rPr lang="en-US" altLang="ko-KR" sz="1400" b="1" dirty="0"/>
                <a:t>  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</a:t>
              </a:r>
              <a:endParaRPr lang="ko-KR" altLang="en-US" sz="1400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06FB281-B0E7-EC8A-5329-14486443D4EE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019518-6A36-667D-1419-A9EBA8F5B8B4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Aliasing Triple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</a:t>
              </a:r>
              <a:endParaRPr lang="ko-KR" altLang="en-US" sz="14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E5A51FC-A5F6-1849-ED87-3C6C709F3875}"/>
              </a:ext>
            </a:extLst>
          </p:cNvPr>
          <p:cNvGrpSpPr/>
          <p:nvPr/>
        </p:nvGrpSpPr>
        <p:grpSpPr>
          <a:xfrm>
            <a:off x="0" y="3281394"/>
            <a:ext cx="5785918" cy="1489811"/>
            <a:chOff x="6498150" y="2294335"/>
            <a:chExt cx="5785918" cy="148981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7C42CB1-ABC3-44AC-9078-6D372D8A3134}"/>
                </a:ext>
              </a:extLst>
            </p:cNvPr>
            <p:cNvCxnSpPr/>
            <p:nvPr/>
          </p:nvCxnSpPr>
          <p:spPr>
            <a:xfrm>
              <a:off x="8607856" y="2574455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4395FC8-9FC5-DF8C-70C8-810508FB7FF2}"/>
                </a:ext>
              </a:extLst>
            </p:cNvPr>
            <p:cNvCxnSpPr/>
            <p:nvPr/>
          </p:nvCxnSpPr>
          <p:spPr>
            <a:xfrm>
              <a:off x="9765191" y="2574455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8A0BFC4-7570-F5AE-43A3-AE9046C81AAD}"/>
                </a:ext>
              </a:extLst>
            </p:cNvPr>
            <p:cNvCxnSpPr/>
            <p:nvPr/>
          </p:nvCxnSpPr>
          <p:spPr>
            <a:xfrm>
              <a:off x="8385565" y="2574455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DAB162-007F-E7D0-5FF1-88FB2916C715}"/>
                </a:ext>
              </a:extLst>
            </p:cNvPr>
            <p:cNvSpPr txBox="1"/>
            <p:nvPr/>
          </p:nvSpPr>
          <p:spPr>
            <a:xfrm>
              <a:off x="8232514" y="2294335"/>
              <a:ext cx="25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C41852-8688-98A8-D9FF-E08B11C67401}"/>
                </a:ext>
              </a:extLst>
            </p:cNvPr>
            <p:cNvGrpSpPr/>
            <p:nvPr/>
          </p:nvGrpSpPr>
          <p:grpSpPr>
            <a:xfrm>
              <a:off x="6498150" y="2914572"/>
              <a:ext cx="5785918" cy="869574"/>
              <a:chOff x="6406082" y="2054391"/>
              <a:chExt cx="5785918" cy="869574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3C5F156-4770-6B24-5D64-2971E2B0BA25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C275F8A-3710-3B27-B310-E153C3660968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A5CC908-C4D7-AD3A-7816-DCB126512440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FB053E9-AE13-DC05-F4DE-433AC13503E2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9BEE35C-1E1F-B5DD-6729-F1EA4F7BFB34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8E544B0-F158-A793-3359-D39B71C42278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3CAB9606-E6A2-6DD8-09E9-5C821BEE3510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6CED70A-EC2B-3729-8F50-F2FF44FCD852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F43DFF-278B-6F76-5F92-CD0D0AA05326}"/>
              </a:ext>
            </a:extLst>
          </p:cNvPr>
          <p:cNvGrpSpPr/>
          <p:nvPr/>
        </p:nvGrpSpPr>
        <p:grpSpPr>
          <a:xfrm>
            <a:off x="6522452" y="3540821"/>
            <a:ext cx="5785918" cy="1199100"/>
            <a:chOff x="6498150" y="5019181"/>
            <a:chExt cx="5785918" cy="119910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0B067EA-6BC1-48C4-0AA5-FD881DC11F5E}"/>
                </a:ext>
              </a:extLst>
            </p:cNvPr>
            <p:cNvCxnSpPr/>
            <p:nvPr/>
          </p:nvCxnSpPr>
          <p:spPr>
            <a:xfrm>
              <a:off x="9855726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E55B-D057-630B-A164-2A47618317E3}"/>
                </a:ext>
              </a:extLst>
            </p:cNvPr>
            <p:cNvCxnSpPr/>
            <p:nvPr/>
          </p:nvCxnSpPr>
          <p:spPr>
            <a:xfrm>
              <a:off x="10552842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73F5843-0F53-EC41-1DFE-531DE7C928FE}"/>
                </a:ext>
              </a:extLst>
            </p:cNvPr>
            <p:cNvCxnSpPr/>
            <p:nvPr/>
          </p:nvCxnSpPr>
          <p:spPr>
            <a:xfrm>
              <a:off x="8602848" y="5019181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B301730-1606-6D70-F969-9C966D44EAA5}"/>
                </a:ext>
              </a:extLst>
            </p:cNvPr>
            <p:cNvGrpSpPr/>
            <p:nvPr/>
          </p:nvGrpSpPr>
          <p:grpSpPr>
            <a:xfrm>
              <a:off x="6498150" y="5348707"/>
              <a:ext cx="5785918" cy="869574"/>
              <a:chOff x="6406082" y="2054391"/>
              <a:chExt cx="5785918" cy="869574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236BAB43-1598-9475-18D3-FAE7B23ADA3E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45395C7-25B2-11F7-FAAF-949C0D2138B3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78D8CBE-FE34-11FD-C8BF-53339A2F0119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0ABE5A7-DF41-8CAB-7199-60925E218A29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A698BB7-3790-CCD6-8F30-BD855BEFBC46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5C635B-C6B8-278A-11C1-1F51F61FBB8F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B34E0C8-52C5-1D37-B8C9-894E7B0C5028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04655E-3A94-81CC-273C-B27544CC7177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11D0815D-05E3-DA53-ACAB-4E07E1850F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3E57-15DE-E359-CC7F-9AC16C9C5F93}"/>
              </a:ext>
            </a:extLst>
          </p:cNvPr>
          <p:cNvSpPr txBox="1"/>
          <p:nvPr/>
        </p:nvSpPr>
        <p:spPr>
          <a:xfrm>
            <a:off x="6188890" y="1057217"/>
            <a:ext cx="57085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Case 1-1-2: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&amp; </a:t>
            </a:r>
            <a:r>
              <a:rPr lang="ko-KR" altLang="en-US" sz="1400" b="1" dirty="0">
                <a:sym typeface="Wingdings" panose="05000000000000000000" pitchFamily="2" charset="2"/>
              </a:rPr>
              <a:t>나머지 </a:t>
            </a:r>
            <a:r>
              <a:rPr lang="en-US" altLang="ko-KR" sz="1400" b="1" dirty="0">
                <a:sym typeface="Wingdings" panose="05000000000000000000" pitchFamily="2" charset="2"/>
              </a:rPr>
              <a:t>(136 –n ) </a:t>
            </a:r>
            <a:r>
              <a:rPr lang="ko-KR" altLang="en-US" sz="1400" b="1" dirty="0">
                <a:sym typeface="Wingdings" panose="05000000000000000000" pitchFamily="2" charset="2"/>
              </a:rPr>
              <a:t>개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중 </a:t>
            </a:r>
            <a:r>
              <a:rPr lang="en-US" altLang="ko-KR" sz="1400" b="1" dirty="0"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sym typeface="Wingdings" panose="05000000000000000000" pitchFamily="2" charset="2"/>
              </a:rPr>
              <a:t>개에서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의해 </a:t>
            </a:r>
            <a:r>
              <a:rPr lang="en-US" altLang="ko-KR" sz="1400" b="1" dirty="0">
                <a:sym typeface="Wingdings" panose="05000000000000000000" pitchFamily="2" charset="2"/>
              </a:rPr>
              <a:t>flip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24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81269" y="487544"/>
            <a:ext cx="6121530" cy="187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1-2 </a:t>
            </a:r>
            <a:r>
              <a:rPr lang="en-US" altLang="ko-KR" b="1" dirty="0"/>
              <a:t>: PTP Indicator n 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 중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b="1" dirty="0"/>
              <a:t> 가 </a:t>
            </a:r>
            <a:r>
              <a:rPr lang="en-US" altLang="ko-KR" b="1" dirty="0"/>
              <a:t>flip(0</a:t>
            </a:r>
            <a:r>
              <a:rPr lang="en-US" altLang="ko-KR" b="1" dirty="0">
                <a:sym typeface="Wingdings" panose="05000000000000000000" pitchFamily="2" charset="2"/>
              </a:rPr>
              <a:t>1)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Case 1-2-1</a:t>
            </a:r>
            <a:r>
              <a:rPr lang="en-US" altLang="ko-KR" sz="1400" b="1" dirty="0">
                <a:sym typeface="Wingdings" panose="05000000000000000000" pitchFamily="2" charset="2"/>
              </a:rPr>
              <a:t>: 2</a:t>
            </a:r>
            <a:r>
              <a:rPr lang="ko-KR" altLang="en-US" sz="1400" b="1" dirty="0">
                <a:sym typeface="Wingdings" panose="05000000000000000000" pitchFamily="2" charset="2"/>
              </a:rPr>
              <a:t>개 모두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&amp; (n-2) </a:t>
            </a:r>
            <a:r>
              <a:rPr lang="ko-KR" altLang="en-US" sz="1400" b="1" dirty="0">
                <a:sym typeface="Wingdings" panose="05000000000000000000" pitchFamily="2" charset="2"/>
              </a:rPr>
              <a:t>개 </a:t>
            </a:r>
            <a:r>
              <a:rPr lang="en-US" altLang="ko-KR" sz="1400" b="1" dirty="0">
                <a:sym typeface="Wingdings" panose="05000000000000000000" pitchFamily="2" charset="2"/>
              </a:rPr>
              <a:t>bit </a:t>
            </a:r>
            <a:r>
              <a:rPr lang="ko-KR" altLang="en-US" sz="1400" b="1" dirty="0">
                <a:sym typeface="Wingdings" panose="05000000000000000000" pitchFamily="2" charset="2"/>
              </a:rPr>
              <a:t>중에선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이 일어나지 </a:t>
            </a: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02F1BA-3794-51CD-A84F-DA2334820D88}"/>
              </a:ext>
            </a:extLst>
          </p:cNvPr>
          <p:cNvGrpSpPr/>
          <p:nvPr/>
        </p:nvGrpSpPr>
        <p:grpSpPr>
          <a:xfrm>
            <a:off x="4144013" y="5600112"/>
            <a:ext cx="3733524" cy="794204"/>
            <a:chOff x="7628572" y="982744"/>
            <a:chExt cx="3733524" cy="79420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DAA778-1A9A-2C95-456A-0D684E269E7F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24087F-1FEF-65BD-5F7D-8CBCE543AB1F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 err="1"/>
                <a:t>Rowhammer</a:t>
              </a:r>
              <a:r>
                <a:rPr lang="en-US" altLang="ko-KR" sz="1400" b="1" dirty="0"/>
                <a:t>  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</a:t>
              </a:r>
              <a:endParaRPr lang="ko-KR" altLang="en-US" sz="1400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06FB281-B0E7-EC8A-5329-14486443D4EE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019518-6A36-667D-1419-A9EBA8F5B8B4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:</a:t>
              </a:r>
              <a:r>
                <a:rPr lang="en-US" altLang="ko-KR" sz="1400" dirty="0"/>
                <a:t> </a:t>
              </a:r>
              <a:r>
                <a:rPr lang="en-US" altLang="ko-KR" sz="1400" b="1" dirty="0"/>
                <a:t>Aliasing Triple </a:t>
              </a:r>
              <a:r>
                <a:rPr lang="ko-KR" altLang="en-US" sz="1400" b="1" dirty="0"/>
                <a:t>에 의한 </a:t>
              </a:r>
              <a:r>
                <a:rPr lang="en-US" altLang="ko-KR" sz="1400" b="1" dirty="0"/>
                <a:t>bit-flip</a:t>
              </a:r>
              <a:endParaRPr lang="ko-KR" altLang="en-US" sz="1400" b="1" dirty="0"/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11D0815D-05E3-DA53-ACAB-4E07E1850F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3E57-15DE-E359-CC7F-9AC16C9C5F93}"/>
              </a:ext>
            </a:extLst>
          </p:cNvPr>
          <p:cNvSpPr txBox="1"/>
          <p:nvPr/>
        </p:nvSpPr>
        <p:spPr>
          <a:xfrm>
            <a:off x="5344668" y="1040869"/>
            <a:ext cx="70368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  <a:sym typeface="Wingdings" panose="05000000000000000000" pitchFamily="2" charset="2"/>
              </a:rPr>
              <a:t>Case 1-2-2</a:t>
            </a:r>
            <a:r>
              <a:rPr lang="en-US" altLang="ko-KR" sz="1400" b="1" dirty="0">
                <a:sym typeface="Wingdings" panose="05000000000000000000" pitchFamily="2" charset="2"/>
              </a:rPr>
              <a:t>: 1</a:t>
            </a:r>
            <a:r>
              <a:rPr lang="ko-KR" altLang="en-US" sz="1400" b="1" dirty="0">
                <a:sym typeface="Wingdings" panose="05000000000000000000" pitchFamily="2" charset="2"/>
              </a:rPr>
              <a:t>개는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다른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개는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</a:t>
            </a:r>
            <a:r>
              <a:rPr lang="ko-KR" altLang="en-US" sz="1400" b="1" dirty="0">
                <a:sym typeface="Wingdings" panose="05000000000000000000" pitchFamily="2" charset="2"/>
              </a:rPr>
              <a:t>다른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&amp; </a:t>
            </a:r>
            <a:r>
              <a:rPr lang="ko-KR" altLang="en-US" sz="1400" b="1" dirty="0">
                <a:sym typeface="Wingdings" panose="05000000000000000000" pitchFamily="2" charset="2"/>
              </a:rPr>
              <a:t>나머지 </a:t>
            </a:r>
            <a:r>
              <a:rPr lang="en-US" altLang="ko-KR" sz="1400" b="1" dirty="0">
                <a:sym typeface="Wingdings" panose="05000000000000000000" pitchFamily="2" charset="2"/>
              </a:rPr>
              <a:t>(136 –n ) </a:t>
            </a:r>
            <a:r>
              <a:rPr lang="ko-KR" altLang="en-US" sz="1400" b="1" dirty="0">
                <a:sym typeface="Wingdings" panose="05000000000000000000" pitchFamily="2" charset="2"/>
              </a:rPr>
              <a:t>개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개에서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의해 </a:t>
            </a:r>
            <a:r>
              <a:rPr lang="en-US" altLang="ko-KR" sz="1400" b="1" dirty="0">
                <a:sym typeface="Wingdings" panose="05000000000000000000" pitchFamily="2" charset="2"/>
              </a:rPr>
              <a:t>flip</a:t>
            </a:r>
          </a:p>
          <a:p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7978D2-BAC6-6B54-0890-18089C8550A5}"/>
              </a:ext>
            </a:extLst>
          </p:cNvPr>
          <p:cNvGrpSpPr/>
          <p:nvPr/>
        </p:nvGrpSpPr>
        <p:grpSpPr>
          <a:xfrm>
            <a:off x="39419" y="3241058"/>
            <a:ext cx="5785918" cy="1489811"/>
            <a:chOff x="6498150" y="2294335"/>
            <a:chExt cx="5785918" cy="1489811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DDFC685-64AF-79B7-77B1-A6BC74BDE7D4}"/>
                </a:ext>
              </a:extLst>
            </p:cNvPr>
            <p:cNvCxnSpPr/>
            <p:nvPr/>
          </p:nvCxnSpPr>
          <p:spPr>
            <a:xfrm>
              <a:off x="8607856" y="2574455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596FE66-02F0-2FEF-1398-A0497D75F745}"/>
                </a:ext>
              </a:extLst>
            </p:cNvPr>
            <p:cNvCxnSpPr/>
            <p:nvPr/>
          </p:nvCxnSpPr>
          <p:spPr>
            <a:xfrm>
              <a:off x="8877951" y="2574455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452D726-3D27-E860-593C-999FC74354E4}"/>
                </a:ext>
              </a:extLst>
            </p:cNvPr>
            <p:cNvCxnSpPr/>
            <p:nvPr/>
          </p:nvCxnSpPr>
          <p:spPr>
            <a:xfrm>
              <a:off x="8385565" y="2574455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2E6B45-A75D-119B-73B1-EFB7A3998F99}"/>
                </a:ext>
              </a:extLst>
            </p:cNvPr>
            <p:cNvSpPr txBox="1"/>
            <p:nvPr/>
          </p:nvSpPr>
          <p:spPr>
            <a:xfrm>
              <a:off x="8232514" y="2294335"/>
              <a:ext cx="25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6B1739F-E25E-B8F6-51D5-DFA9562AF814}"/>
                </a:ext>
              </a:extLst>
            </p:cNvPr>
            <p:cNvGrpSpPr/>
            <p:nvPr/>
          </p:nvGrpSpPr>
          <p:grpSpPr>
            <a:xfrm>
              <a:off x="6498150" y="2914572"/>
              <a:ext cx="5785918" cy="869574"/>
              <a:chOff x="6406082" y="2054391"/>
              <a:chExt cx="5785918" cy="86957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AEFA76-057C-FDF1-20CE-A2ACD0D6E55A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0EAA7F2E-0551-DD3D-FDF5-CE64761A3410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495EA29-8211-82E6-A3B8-EFDDB1FC83D8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CFE4E02-637D-4B9D-0544-BA8985BEB0AE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B0D8B0A3-8706-9786-0DA8-5116799EF196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FCEFF22-B91D-D087-3941-A0332D387AFD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EFA6ADA-B77D-543A-3ADE-934322AA6176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D3BD2-3A44-1720-930B-F548F4894091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4824D3B-6F71-29AA-DE30-68D4E60144F1}"/>
              </a:ext>
            </a:extLst>
          </p:cNvPr>
          <p:cNvGrpSpPr/>
          <p:nvPr/>
        </p:nvGrpSpPr>
        <p:grpSpPr>
          <a:xfrm>
            <a:off x="5899475" y="3531769"/>
            <a:ext cx="5785918" cy="1199100"/>
            <a:chOff x="6434399" y="5019181"/>
            <a:chExt cx="5785918" cy="1199100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0C176141-A62C-DB17-1A49-C9EEEF5095DE}"/>
                </a:ext>
              </a:extLst>
            </p:cNvPr>
            <p:cNvCxnSpPr/>
            <p:nvPr/>
          </p:nvCxnSpPr>
          <p:spPr>
            <a:xfrm>
              <a:off x="8877951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1FBCDE8-5CCF-E0DE-11B7-1D8FAD266DEC}"/>
                </a:ext>
              </a:extLst>
            </p:cNvPr>
            <p:cNvCxnSpPr/>
            <p:nvPr/>
          </p:nvCxnSpPr>
          <p:spPr>
            <a:xfrm>
              <a:off x="10552842" y="5019181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B2E46E5-5680-F595-9AD8-036DCB06E5FB}"/>
                </a:ext>
              </a:extLst>
            </p:cNvPr>
            <p:cNvCxnSpPr/>
            <p:nvPr/>
          </p:nvCxnSpPr>
          <p:spPr>
            <a:xfrm>
              <a:off x="8602848" y="5019181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ACAE0F0-61F5-02B4-C346-EE8F3B48FA7B}"/>
                </a:ext>
              </a:extLst>
            </p:cNvPr>
            <p:cNvGrpSpPr/>
            <p:nvPr/>
          </p:nvGrpSpPr>
          <p:grpSpPr>
            <a:xfrm>
              <a:off x="6434399" y="5348707"/>
              <a:ext cx="5785918" cy="869574"/>
              <a:chOff x="6406082" y="2054391"/>
              <a:chExt cx="5785918" cy="869574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3F6E36F-FE7D-2CC7-7417-520CFAEA327D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3DD1CA61-2E30-B02A-8A53-24BD7B3F1A2E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6EB159-7403-49C9-EC4A-168C91A4FF6B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521EA04-0CE2-CF64-D8EE-5E386341C4E6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830B1B8E-E63A-1E04-5D34-C9CDC38B68AF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1F4B78B-9590-BC7D-1D60-673616DB59BB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1E07534-B585-7A28-3E8F-6F67197101DF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A48C19-20B1-3CBA-A390-884EF2CCC1E6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247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3163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1-3 </a:t>
            </a:r>
            <a:r>
              <a:rPr lang="en-US" altLang="ko-KR" b="1" dirty="0"/>
              <a:t>: PTP Indicator n 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 중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b="1" dirty="0"/>
              <a:t> 가 </a:t>
            </a:r>
            <a:r>
              <a:rPr lang="en-US" altLang="ko-KR" b="1" dirty="0"/>
              <a:t>flip(0</a:t>
            </a:r>
            <a:r>
              <a:rPr lang="en-US" altLang="ko-KR" b="1" dirty="0">
                <a:sym typeface="Wingdings" panose="05000000000000000000" pitchFamily="2" charset="2"/>
              </a:rPr>
              <a:t>1)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(n-2)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 </a:t>
            </a:r>
            <a:r>
              <a:rPr lang="ko-KR" altLang="en-US" sz="1400" b="1" dirty="0">
                <a:sym typeface="Wingdings" panose="05000000000000000000" pitchFamily="2" charset="2"/>
              </a:rPr>
              <a:t>개는 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</a:t>
            </a: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02F1BA-3794-51CD-A84F-DA2334820D88}"/>
              </a:ext>
            </a:extLst>
          </p:cNvPr>
          <p:cNvGrpSpPr/>
          <p:nvPr/>
        </p:nvGrpSpPr>
        <p:grpSpPr>
          <a:xfrm>
            <a:off x="4661525" y="4891255"/>
            <a:ext cx="3733524" cy="794204"/>
            <a:chOff x="7628572" y="982744"/>
            <a:chExt cx="3733524" cy="79420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DAA778-1A9A-2C95-456A-0D684E269E7F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24087F-1FEF-65BD-5F7D-8CBCE543AB1F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 err="1"/>
                <a:t>Rowhammer</a:t>
              </a:r>
              <a:r>
                <a:rPr lang="en-US" altLang="ko-KR" b="1" dirty="0"/>
                <a:t>  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06FB281-B0E7-EC8A-5329-14486443D4EE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019518-6A36-667D-1419-A9EBA8F5B8B4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/>
                <a:t>Aliasing Triple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E1987-D25C-BCC3-0371-CDBB27E8EB04}"/>
              </a:ext>
            </a:extLst>
          </p:cNvPr>
          <p:cNvGrpSpPr/>
          <p:nvPr/>
        </p:nvGrpSpPr>
        <p:grpSpPr>
          <a:xfrm>
            <a:off x="201106" y="3037478"/>
            <a:ext cx="5785918" cy="1231108"/>
            <a:chOff x="6506827" y="2574455"/>
            <a:chExt cx="5785918" cy="1231108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7C42CB1-ABC3-44AC-9078-6D372D8A3134}"/>
                </a:ext>
              </a:extLst>
            </p:cNvPr>
            <p:cNvCxnSpPr/>
            <p:nvPr/>
          </p:nvCxnSpPr>
          <p:spPr>
            <a:xfrm>
              <a:off x="8607856" y="2574455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4395FC8-9FC5-DF8C-70C8-810508FB7FF2}"/>
                </a:ext>
              </a:extLst>
            </p:cNvPr>
            <p:cNvCxnSpPr/>
            <p:nvPr/>
          </p:nvCxnSpPr>
          <p:spPr>
            <a:xfrm>
              <a:off x="8877951" y="2574455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73F5843-0F53-EC41-1DFE-531DE7C928FE}"/>
                </a:ext>
              </a:extLst>
            </p:cNvPr>
            <p:cNvCxnSpPr/>
            <p:nvPr/>
          </p:nvCxnSpPr>
          <p:spPr>
            <a:xfrm>
              <a:off x="8385565" y="2574455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C6F7083-1319-7551-FF9F-487B2F1AFD34}"/>
                </a:ext>
              </a:extLst>
            </p:cNvPr>
            <p:cNvGrpSpPr/>
            <p:nvPr/>
          </p:nvGrpSpPr>
          <p:grpSpPr>
            <a:xfrm>
              <a:off x="6506827" y="2935989"/>
              <a:ext cx="5785918" cy="869574"/>
              <a:chOff x="6406082" y="2054391"/>
              <a:chExt cx="5785918" cy="86957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2AB787C-0520-8CC1-06A5-3AFF05091D31}"/>
                  </a:ext>
                </a:extLst>
              </p:cNvPr>
              <p:cNvGrpSpPr/>
              <p:nvPr/>
            </p:nvGrpSpPr>
            <p:grpSpPr>
              <a:xfrm>
                <a:off x="6406082" y="2054391"/>
                <a:ext cx="5785918" cy="869574"/>
                <a:chOff x="6406082" y="2054391"/>
                <a:chExt cx="5785918" cy="869574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AE796A84-6025-2AAA-C527-4037C3BBCE32}"/>
                    </a:ext>
                  </a:extLst>
                </p:cNvPr>
                <p:cNvSpPr/>
                <p:nvPr/>
              </p:nvSpPr>
              <p:spPr>
                <a:xfrm>
                  <a:off x="6600732" y="2054391"/>
                  <a:ext cx="526911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4F94053-311B-7603-E7C6-DE3CD9EEE6C9}"/>
                    </a:ext>
                  </a:extLst>
                </p:cNvPr>
                <p:cNvSpPr txBox="1"/>
                <p:nvPr/>
              </p:nvSpPr>
              <p:spPr>
                <a:xfrm>
                  <a:off x="6406082" y="2545581"/>
                  <a:ext cx="3892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0</a:t>
                  </a:r>
                  <a:endParaRPr lang="ko-KR" altLang="en-US" b="1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41D93BD-41D8-AF21-D2C3-95311AD41DF0}"/>
                    </a:ext>
                  </a:extLst>
                </p:cNvPr>
                <p:cNvSpPr txBox="1"/>
                <p:nvPr/>
              </p:nvSpPr>
              <p:spPr>
                <a:xfrm>
                  <a:off x="11547698" y="2545581"/>
                  <a:ext cx="6443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136</a:t>
                  </a:r>
                  <a:endParaRPr lang="ko-KR" altLang="en-US" b="1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268D3FA-0D8F-BE89-014F-54E21D3254F2}"/>
                    </a:ext>
                  </a:extLst>
                </p:cNvPr>
                <p:cNvSpPr/>
                <p:nvPr/>
              </p:nvSpPr>
              <p:spPr>
                <a:xfrm>
                  <a:off x="8127750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0B122-5DB3-4463-88B6-763A85C96A17}"/>
                    </a:ext>
                  </a:extLst>
                </p:cNvPr>
                <p:cNvSpPr txBox="1"/>
                <p:nvPr/>
              </p:nvSpPr>
              <p:spPr>
                <a:xfrm>
                  <a:off x="8050043" y="2554633"/>
                  <a:ext cx="103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ym typeface="Wingdings" panose="05000000000000000000" pitchFamily="2" charset="2"/>
                    </a:rPr>
                    <a:t>n</a:t>
                  </a:r>
                  <a:endParaRPr lang="ko-KR" altLang="en-US" b="1" dirty="0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7443164-4069-68A4-03F4-6F79A229EA1B}"/>
                    </a:ext>
                  </a:extLst>
                </p:cNvPr>
                <p:cNvSpPr/>
                <p:nvPr/>
              </p:nvSpPr>
              <p:spPr>
                <a:xfrm>
                  <a:off x="10991662" y="2054391"/>
                  <a:ext cx="878187" cy="50045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2001EE-1829-4BBE-970E-BD433630F670}"/>
                  </a:ext>
                </a:extLst>
              </p:cNvPr>
              <p:cNvSpPr txBox="1"/>
              <p:nvPr/>
            </p:nvSpPr>
            <p:spPr>
              <a:xfrm>
                <a:off x="10913955" y="2108465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ECC</a:t>
                </a:r>
                <a:endParaRPr lang="ko-KR" altLang="en-US" b="1" dirty="0"/>
              </a:p>
            </p:txBody>
          </p:sp>
        </p:grp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D18EA44F-3526-638B-5806-F0DCD1BB53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4272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3453331"/>
            <a:ext cx="1199089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 </a:t>
            </a:r>
            <a:r>
              <a:rPr lang="en-US" altLang="ko-KR" b="1" dirty="0"/>
              <a:t>: Chip 2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걸치는 경우</a:t>
            </a:r>
            <a:r>
              <a:rPr lang="en-US" altLang="ko-KR" b="1" dirty="0"/>
              <a:t>,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걸치는 </a:t>
            </a:r>
            <a:r>
              <a:rPr lang="en-US" altLang="ko-KR" b="1" dirty="0"/>
              <a:t>bit </a:t>
            </a:r>
            <a:r>
              <a:rPr lang="ko-KR" altLang="en-US" b="1" dirty="0"/>
              <a:t>의 개수를 </a:t>
            </a:r>
            <a:r>
              <a:rPr lang="en-US" altLang="ko-KR" b="1" dirty="0"/>
              <a:t>k </a:t>
            </a:r>
            <a:r>
              <a:rPr lang="ko-KR" altLang="en-US" b="1" dirty="0"/>
              <a:t>라고 하면 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2-1 </a:t>
            </a:r>
            <a:r>
              <a:rPr lang="en-US" altLang="ko-KR" b="1" dirty="0"/>
              <a:t>: k = 1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2-2 </a:t>
            </a:r>
            <a:r>
              <a:rPr lang="en-US" altLang="ko-KR" b="1" dirty="0"/>
              <a:t>: k = 2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en-US" altLang="ko-KR" b="1" dirty="0"/>
              <a:t>               . . 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2-(n-1) </a:t>
            </a:r>
            <a:r>
              <a:rPr lang="en-US" altLang="ko-KR" b="1" dirty="0"/>
              <a:t>: k = n-1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E3B33A-B0AC-1445-430E-530A6763C95B}"/>
              </a:ext>
            </a:extLst>
          </p:cNvPr>
          <p:cNvCxnSpPr>
            <a:cxnSpLocks/>
          </p:cNvCxnSpPr>
          <p:nvPr/>
        </p:nvCxnSpPr>
        <p:spPr>
          <a:xfrm>
            <a:off x="3822192" y="2350953"/>
            <a:ext cx="23134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1DCEE7C-DBFF-1214-837E-A8ACE2D121AA}"/>
              </a:ext>
            </a:extLst>
          </p:cNvPr>
          <p:cNvGrpSpPr/>
          <p:nvPr/>
        </p:nvGrpSpPr>
        <p:grpSpPr>
          <a:xfrm>
            <a:off x="6396488" y="874886"/>
            <a:ext cx="5785918" cy="869574"/>
            <a:chOff x="6406082" y="2054391"/>
            <a:chExt cx="5785918" cy="86957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10E8565-E76A-DF61-CA48-B885E8D1BF2B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55178A-1A58-4527-3CC7-D8A4CAF2B7BB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6042DA-C59B-032B-E79B-ADA2108958D3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FF4BFC-8526-14D8-D932-0B5709A07C4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D88596F-BBA2-A065-F8B7-A32FF1F55933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F3CF9D-1294-577A-D0A2-46972164FB29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6BA545F-88F1-EFAA-DF67-E0847A44534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CB4708-921E-B9ED-98A8-E9B150048A1E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0EBDE24-5650-9277-3C99-C66FE143A8EF}"/>
              </a:ext>
            </a:extLst>
          </p:cNvPr>
          <p:cNvSpPr/>
          <p:nvPr/>
        </p:nvSpPr>
        <p:spPr>
          <a:xfrm>
            <a:off x="4434840" y="2596896"/>
            <a:ext cx="389299" cy="2147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B60A5-A751-708B-C643-33605F8CD0FE}"/>
              </a:ext>
            </a:extLst>
          </p:cNvPr>
          <p:cNvSpPr txBox="1"/>
          <p:nvPr/>
        </p:nvSpPr>
        <p:spPr>
          <a:xfrm>
            <a:off x="4364456" y="2797958"/>
            <a:ext cx="6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90°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2CA10F-0E9B-1B8C-9E25-BCD551F5D864}"/>
              </a:ext>
            </a:extLst>
          </p:cNvPr>
          <p:cNvGrpSpPr/>
          <p:nvPr/>
        </p:nvGrpSpPr>
        <p:grpSpPr>
          <a:xfrm>
            <a:off x="1361339" y="564693"/>
            <a:ext cx="977473" cy="2972304"/>
            <a:chOff x="3222342" y="3720596"/>
            <a:chExt cx="977473" cy="2972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AD023F-8D88-F4D0-73F6-526C07DBAADD}"/>
                </a:ext>
              </a:extLst>
            </p:cNvPr>
            <p:cNvSpPr/>
            <p:nvPr/>
          </p:nvSpPr>
          <p:spPr>
            <a:xfrm>
              <a:off x="3288934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24" name="Rectangle 159">
              <a:extLst>
                <a:ext uri="{FF2B5EF4-FFF2-40B4-BE49-F238E27FC236}">
                  <a16:creationId xmlns:a16="http://schemas.microsoft.com/office/drawing/2014/main" id="{03742D1C-7635-E6EE-E48D-E36B5F850367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3836CA43-925E-3832-519C-9BF5E938EA3D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522DFF90-74E3-FF5E-6F8B-AA4B7C966405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7" name="Rectangle 159">
              <a:extLst>
                <a:ext uri="{FF2B5EF4-FFF2-40B4-BE49-F238E27FC236}">
                  <a16:creationId xmlns:a16="http://schemas.microsoft.com/office/drawing/2014/main" id="{7E4AB15D-6E95-E587-AE72-34AD5BE2F3DA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1C3960-A0D5-E486-446C-CE1A3AE3983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29" name="Rectangle 159">
              <a:extLst>
                <a:ext uri="{FF2B5EF4-FFF2-40B4-BE49-F238E27FC236}">
                  <a16:creationId xmlns:a16="http://schemas.microsoft.com/office/drawing/2014/main" id="{D4588009-424B-A0EF-E574-392AE2E7D59A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DEF776-2AED-D3C7-D29C-DEF4B887601B}"/>
              </a:ext>
            </a:extLst>
          </p:cNvPr>
          <p:cNvSpPr/>
          <p:nvPr/>
        </p:nvSpPr>
        <p:spPr>
          <a:xfrm>
            <a:off x="3763890" y="188762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6F030F-21CC-79CA-66F6-7380212EE3FF}"/>
              </a:ext>
            </a:extLst>
          </p:cNvPr>
          <p:cNvSpPr/>
          <p:nvPr/>
        </p:nvSpPr>
        <p:spPr>
          <a:xfrm>
            <a:off x="341856" y="186447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2910A99-5C6C-CFC7-87F2-E2B26BC4715B}"/>
              </a:ext>
            </a:extLst>
          </p:cNvPr>
          <p:cNvCxnSpPr>
            <a:cxnSpLocks/>
          </p:cNvCxnSpPr>
          <p:nvPr/>
        </p:nvCxnSpPr>
        <p:spPr>
          <a:xfrm>
            <a:off x="1180445" y="3005954"/>
            <a:ext cx="2372008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6C8DE8-A683-6942-E1F3-629B88A3B0CC}"/>
              </a:ext>
            </a:extLst>
          </p:cNvPr>
          <p:cNvGrpSpPr/>
          <p:nvPr/>
        </p:nvGrpSpPr>
        <p:grpSpPr>
          <a:xfrm>
            <a:off x="2348934" y="546466"/>
            <a:ext cx="1125629" cy="2990531"/>
            <a:chOff x="3128351" y="3702369"/>
            <a:chExt cx="1125629" cy="299053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74809B-BE6A-DE41-881D-55625011E475}"/>
                </a:ext>
              </a:extLst>
            </p:cNvPr>
            <p:cNvSpPr/>
            <p:nvPr/>
          </p:nvSpPr>
          <p:spPr>
            <a:xfrm>
              <a:off x="3128351" y="3702369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/>
                <a:t>i+1</a:t>
              </a:r>
              <a:endParaRPr lang="ko-KR" altLang="en-US" i="1" dirty="0"/>
            </a:p>
          </p:txBody>
        </p:sp>
        <p:sp>
          <p:nvSpPr>
            <p:cNvPr id="35" name="Rectangle 159">
              <a:extLst>
                <a:ext uri="{FF2B5EF4-FFF2-40B4-BE49-F238E27FC236}">
                  <a16:creationId xmlns:a16="http://schemas.microsoft.com/office/drawing/2014/main" id="{9452A487-B155-23C0-5AEE-D784C86E14CA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159">
              <a:extLst>
                <a:ext uri="{FF2B5EF4-FFF2-40B4-BE49-F238E27FC236}">
                  <a16:creationId xmlns:a16="http://schemas.microsoft.com/office/drawing/2014/main" id="{1403BD5E-73DD-61E5-25D4-A6B3038510CF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5750C427-1702-63AF-F351-0DDC9BB98142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8" name="Rectangle 159">
              <a:extLst>
                <a:ext uri="{FF2B5EF4-FFF2-40B4-BE49-F238E27FC236}">
                  <a16:creationId xmlns:a16="http://schemas.microsoft.com/office/drawing/2014/main" id="{C99DAFB7-943D-316F-2CBD-A5DA224430A6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AF74A4-3B71-2DFA-AC07-86F2F120721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40" name="Rectangle 159">
              <a:extLst>
                <a:ext uri="{FF2B5EF4-FFF2-40B4-BE49-F238E27FC236}">
                  <a16:creationId xmlns:a16="http://schemas.microsoft.com/office/drawing/2014/main" id="{20619467-4D4D-805B-E25B-72DEE5BFC460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8A2946-7D53-DAC3-82A7-DB86EE961935}"/>
              </a:ext>
            </a:extLst>
          </p:cNvPr>
          <p:cNvSpPr/>
          <p:nvPr/>
        </p:nvSpPr>
        <p:spPr>
          <a:xfrm>
            <a:off x="179560" y="1333434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ectangle 159">
            <a:extLst>
              <a:ext uri="{FF2B5EF4-FFF2-40B4-BE49-F238E27FC236}">
                <a16:creationId xmlns:a16="http://schemas.microsoft.com/office/drawing/2014/main" id="{DB0B2C2E-C846-C265-1BDA-10720D3E21CD}"/>
              </a:ext>
            </a:extLst>
          </p:cNvPr>
          <p:cNvSpPr/>
          <p:nvPr/>
        </p:nvSpPr>
        <p:spPr>
          <a:xfrm>
            <a:off x="1942239" y="140659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27761C2-0AE9-552E-1B59-519264B786A8}"/>
              </a:ext>
            </a:extLst>
          </p:cNvPr>
          <p:cNvGrpSpPr/>
          <p:nvPr/>
        </p:nvGrpSpPr>
        <p:grpSpPr>
          <a:xfrm>
            <a:off x="6406082" y="2471103"/>
            <a:ext cx="5785918" cy="869574"/>
            <a:chOff x="6406082" y="2054391"/>
            <a:chExt cx="5785918" cy="86957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789B837-C82E-FD9F-DA24-F29F474C6365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BCEA77-2CDD-2F68-6BD5-A0F963E0A07C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895756-AB22-15AC-4826-9CAF3588C7BD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9AFEAD-4973-186C-6B1B-7FE83CE0FD6E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86EAE0-9262-9A51-46F5-D6BFDC6A543C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986908-CFB7-D3C8-4FA6-3F3E4C23FD1F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F5A2547-6D77-8880-7415-5B5F5BC63A5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48A6DD-3F90-3AAC-71C5-4658751A9E9F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36EF09-5C88-FDCB-B0D0-29668AAEC603}"/>
              </a:ext>
            </a:extLst>
          </p:cNvPr>
          <p:cNvSpPr/>
          <p:nvPr/>
        </p:nvSpPr>
        <p:spPr>
          <a:xfrm>
            <a:off x="8593003" y="40119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79CD5C-06DD-62E0-DE85-7053BE5CF5EE}"/>
              </a:ext>
            </a:extLst>
          </p:cNvPr>
          <p:cNvSpPr/>
          <p:nvPr/>
        </p:nvSpPr>
        <p:spPr>
          <a:xfrm>
            <a:off x="8520828" y="2049322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C084CB-B9B6-2E4A-B3CB-C05DDD844BEE}"/>
              </a:ext>
            </a:extLst>
          </p:cNvPr>
          <p:cNvSpPr txBox="1"/>
          <p:nvPr/>
        </p:nvSpPr>
        <p:spPr>
          <a:xfrm>
            <a:off x="6633509" y="5192117"/>
            <a:ext cx="30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(n = 8 </a:t>
            </a:r>
            <a:r>
              <a:rPr lang="ko-KR" altLang="en-US" b="1" dirty="0"/>
              <a:t>인 시나리오를 가정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65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EB92EE-4DA4-943F-FCC0-5C584C21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1" y="792917"/>
            <a:ext cx="5390127" cy="3335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37" y="1661440"/>
            <a:ext cx="5118308" cy="2491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030877" y="2672642"/>
            <a:ext cx="962058" cy="7264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5107993" y="2136196"/>
            <a:ext cx="141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65889" y="2505528"/>
            <a:ext cx="751083" cy="4786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4DB95-28F7-F3F5-DC64-45D3BE355099}"/>
              </a:ext>
            </a:extLst>
          </p:cNvPr>
          <p:cNvSpPr/>
          <p:nvPr/>
        </p:nvSpPr>
        <p:spPr>
          <a:xfrm>
            <a:off x="800100" y="950976"/>
            <a:ext cx="4151376" cy="706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A98A6E-420B-907C-4EDC-9C2B1757D33F}"/>
              </a:ext>
            </a:extLst>
          </p:cNvPr>
          <p:cNvSpPr/>
          <p:nvPr/>
        </p:nvSpPr>
        <p:spPr>
          <a:xfrm>
            <a:off x="1599192" y="94431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F37A2D-15F5-38DF-890F-D1F2D65CF078}"/>
              </a:ext>
            </a:extLst>
          </p:cNvPr>
          <p:cNvSpPr/>
          <p:nvPr/>
        </p:nvSpPr>
        <p:spPr>
          <a:xfrm>
            <a:off x="2712700" y="94764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EFAA5-8A06-2459-D720-12A8A091EB72}"/>
              </a:ext>
            </a:extLst>
          </p:cNvPr>
          <p:cNvSpPr/>
          <p:nvPr/>
        </p:nvSpPr>
        <p:spPr>
          <a:xfrm>
            <a:off x="3841307" y="947646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AD5309-A4B6-D2B7-2712-2DD16A29942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788761" y="1650868"/>
            <a:ext cx="2578398" cy="1054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9ED22C-3EF9-78E6-A5B7-AC364636B92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30876" y="1654199"/>
            <a:ext cx="644957" cy="10651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63655B-D1BE-97D3-776A-CD8933393607}"/>
              </a:ext>
            </a:extLst>
          </p:cNvPr>
          <p:cNvSpPr txBox="1"/>
          <p:nvPr/>
        </p:nvSpPr>
        <p:spPr>
          <a:xfrm>
            <a:off x="268228" y="584209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Virtual Space</a:t>
            </a:r>
            <a:endParaRPr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C08F01-712F-9D90-46C3-1885D10CF5AA}"/>
              </a:ext>
            </a:extLst>
          </p:cNvPr>
          <p:cNvSpPr txBox="1"/>
          <p:nvPr/>
        </p:nvSpPr>
        <p:spPr>
          <a:xfrm>
            <a:off x="264835" y="2304264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Physical Space</a:t>
            </a:r>
            <a:endParaRPr lang="ko-KR" alt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1E6F4F-9799-AB03-92C6-AE9DD97F9491}"/>
              </a:ext>
            </a:extLst>
          </p:cNvPr>
          <p:cNvSpPr txBox="1"/>
          <p:nvPr/>
        </p:nvSpPr>
        <p:spPr>
          <a:xfrm>
            <a:off x="4340949" y="1094583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F6F9E2-71E0-B9B8-678B-EA1BC3EABC63}"/>
              </a:ext>
            </a:extLst>
          </p:cNvPr>
          <p:cNvSpPr txBox="1"/>
          <p:nvPr/>
        </p:nvSpPr>
        <p:spPr>
          <a:xfrm>
            <a:off x="888613" y="1101231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6212AA-82B4-0E5E-F591-EB6F12C3E730}"/>
              </a:ext>
            </a:extLst>
          </p:cNvPr>
          <p:cNvSpPr txBox="1"/>
          <p:nvPr/>
        </p:nvSpPr>
        <p:spPr>
          <a:xfrm>
            <a:off x="3250433" y="1094582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E0C77E-E137-7A58-721A-2D772E0572AD}"/>
              </a:ext>
            </a:extLst>
          </p:cNvPr>
          <p:cNvSpPr txBox="1"/>
          <p:nvPr/>
        </p:nvSpPr>
        <p:spPr>
          <a:xfrm>
            <a:off x="2133428" y="1083095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9A077C-A88D-B049-C14A-1E8CD6C8E685}"/>
              </a:ext>
            </a:extLst>
          </p:cNvPr>
          <p:cNvSpPr/>
          <p:nvPr/>
        </p:nvSpPr>
        <p:spPr>
          <a:xfrm>
            <a:off x="2854712" y="3399101"/>
            <a:ext cx="2460703" cy="32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F14D5F-65ED-B26D-9AA6-198F610AAFE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/>
                </a:solidFill>
              </a:rPr>
              <a:t>ZONE_PTP </a:t>
            </a:r>
            <a:r>
              <a:rPr lang="ko-KR" altLang="en-US" b="1" dirty="0"/>
              <a:t>는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들이 모여 있는 </a:t>
            </a:r>
            <a:r>
              <a:rPr lang="en-US" altLang="ko-KR" sz="1800" b="1" dirty="0"/>
              <a:t>Page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공격으로 </a:t>
            </a:r>
            <a:r>
              <a:rPr lang="en-US" altLang="ko-KR" b="1" dirty="0"/>
              <a:t>Monotonic </a:t>
            </a:r>
            <a:r>
              <a:rPr lang="ko-KR" altLang="en-US" b="1" dirty="0"/>
              <a:t>한 속성이 깨져</a:t>
            </a:r>
            <a:r>
              <a:rPr lang="en-US" altLang="ko-KR" b="1" dirty="0"/>
              <a:t>((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r>
              <a:rPr lang="en-US" altLang="ko-KR" b="1" dirty="0"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bit-flip </a:t>
            </a:r>
            <a:r>
              <a:rPr lang="ko-KR" altLang="en-US" b="1" dirty="0">
                <a:sym typeface="Wingdings" panose="05000000000000000000" pitchFamily="2" charset="2"/>
              </a:rPr>
              <a:t>이 발생</a:t>
            </a:r>
            <a:r>
              <a:rPr lang="en-US" altLang="ko-KR" b="1" dirty="0">
                <a:sym typeface="Wingdings" panose="05000000000000000000" pitchFamily="2" charset="2"/>
              </a:rPr>
              <a:t>) PTE </a:t>
            </a:r>
            <a:r>
              <a:rPr lang="ko-KR" altLang="en-US" b="1" dirty="0">
                <a:sym typeface="Wingdings" panose="05000000000000000000" pitchFamily="2" charset="2"/>
              </a:rPr>
              <a:t>가 또 다른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를 참조하여 </a:t>
            </a:r>
            <a:r>
              <a:rPr lang="en-US" altLang="ko-KR" b="1" dirty="0">
                <a:sym typeface="Wingdings" panose="05000000000000000000" pitchFamily="2" charset="2"/>
              </a:rPr>
              <a:t>self-reference</a:t>
            </a:r>
            <a:r>
              <a:rPr lang="ko-KR" altLang="en-US" b="1" dirty="0">
                <a:sym typeface="Wingdings" panose="05000000000000000000" pitchFamily="2" charset="2"/>
              </a:rPr>
              <a:t> 가 발생하는 상황이 발생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User 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Virtual Address </a:t>
            </a:r>
            <a:r>
              <a:rPr lang="ko-KR" altLang="en-US" sz="1800" b="1" dirty="0"/>
              <a:t>를 통해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에 접근 가능</a:t>
            </a:r>
            <a:endParaRPr lang="en-US" altLang="ko-KR" sz="1800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957853-B3AB-2458-3F72-7D8295517EB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902269" y="1654198"/>
            <a:ext cx="1615410" cy="10509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03DACE-C97F-53E7-AF25-4FF2FD91A828}"/>
              </a:ext>
            </a:extLst>
          </p:cNvPr>
          <p:cNvCxnSpPr/>
          <p:nvPr/>
        </p:nvCxnSpPr>
        <p:spPr>
          <a:xfrm>
            <a:off x="4379601" y="3399100"/>
            <a:ext cx="0" cy="3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CA10844-EFCB-96DD-7E12-46EE723385EF}"/>
              </a:ext>
            </a:extLst>
          </p:cNvPr>
          <p:cNvCxnSpPr/>
          <p:nvPr/>
        </p:nvCxnSpPr>
        <p:spPr>
          <a:xfrm rot="10800000">
            <a:off x="3250433" y="3399102"/>
            <a:ext cx="1116726" cy="321191"/>
          </a:xfrm>
          <a:prstGeom prst="bentConnector3">
            <a:avLst>
              <a:gd name="adj1" fmla="val 1002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E8B9768-3C12-67FC-DB45-4C2B7DDEB683}"/>
              </a:ext>
            </a:extLst>
          </p:cNvPr>
          <p:cNvCxnSpPr/>
          <p:nvPr/>
        </p:nvCxnSpPr>
        <p:spPr>
          <a:xfrm>
            <a:off x="4511906" y="3399100"/>
            <a:ext cx="0" cy="3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A1F651-BC4D-F7A8-5573-78563D65D326}"/>
              </a:ext>
            </a:extLst>
          </p:cNvPr>
          <p:cNvCxnSpPr/>
          <p:nvPr/>
        </p:nvCxnSpPr>
        <p:spPr>
          <a:xfrm>
            <a:off x="4675833" y="3399100"/>
            <a:ext cx="0" cy="3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034AE93-74E6-884C-B00A-B4B54DB6276F}"/>
              </a:ext>
            </a:extLst>
          </p:cNvPr>
          <p:cNvCxnSpPr/>
          <p:nvPr/>
        </p:nvCxnSpPr>
        <p:spPr>
          <a:xfrm>
            <a:off x="4845484" y="3399450"/>
            <a:ext cx="0" cy="3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40EB6B-113E-CAE3-E886-1D10A9541A95}"/>
              </a:ext>
            </a:extLst>
          </p:cNvPr>
          <p:cNvCxnSpPr>
            <a:cxnSpLocks/>
          </p:cNvCxnSpPr>
          <p:nvPr/>
        </p:nvCxnSpPr>
        <p:spPr>
          <a:xfrm flipH="1">
            <a:off x="4353354" y="3720291"/>
            <a:ext cx="492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2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3453331"/>
            <a:ext cx="1199089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 </a:t>
            </a:r>
            <a:r>
              <a:rPr lang="en-US" altLang="ko-KR" b="1" dirty="0"/>
              <a:t>: Chip 2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걸치는 경우</a:t>
            </a:r>
            <a:r>
              <a:rPr lang="en-US" altLang="ko-KR" b="1" dirty="0"/>
              <a:t>,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걸치는 </a:t>
            </a:r>
            <a:r>
              <a:rPr lang="en-US" altLang="ko-KR" b="1" dirty="0"/>
              <a:t>bit </a:t>
            </a:r>
            <a:r>
              <a:rPr lang="ko-KR" altLang="en-US" b="1" dirty="0"/>
              <a:t>의 개수를 </a:t>
            </a:r>
            <a:r>
              <a:rPr lang="en-US" altLang="ko-KR" b="1" dirty="0"/>
              <a:t>k </a:t>
            </a:r>
            <a:r>
              <a:rPr lang="ko-KR" altLang="en-US" b="1" dirty="0"/>
              <a:t>라고 하면 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2-1 </a:t>
            </a:r>
            <a:r>
              <a:rPr lang="en-US" altLang="ko-KR" b="1" dirty="0"/>
              <a:t>: k = 1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2-2 </a:t>
            </a:r>
            <a:r>
              <a:rPr lang="en-US" altLang="ko-KR" b="1" dirty="0"/>
              <a:t>: k = 2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en-US" altLang="ko-KR" b="1" dirty="0"/>
              <a:t>               . . 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2-(n-1) </a:t>
            </a:r>
            <a:r>
              <a:rPr lang="en-US" altLang="ko-KR" b="1" dirty="0"/>
              <a:t>: k = n-1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E3B33A-B0AC-1445-430E-530A6763C95B}"/>
              </a:ext>
            </a:extLst>
          </p:cNvPr>
          <p:cNvCxnSpPr>
            <a:cxnSpLocks/>
          </p:cNvCxnSpPr>
          <p:nvPr/>
        </p:nvCxnSpPr>
        <p:spPr>
          <a:xfrm>
            <a:off x="3822192" y="2350953"/>
            <a:ext cx="23134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1DCEE7C-DBFF-1214-837E-A8ACE2D121AA}"/>
              </a:ext>
            </a:extLst>
          </p:cNvPr>
          <p:cNvGrpSpPr/>
          <p:nvPr/>
        </p:nvGrpSpPr>
        <p:grpSpPr>
          <a:xfrm>
            <a:off x="6396488" y="874886"/>
            <a:ext cx="5785918" cy="869574"/>
            <a:chOff x="6406082" y="2054391"/>
            <a:chExt cx="5785918" cy="86957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10E8565-E76A-DF61-CA48-B885E8D1BF2B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55178A-1A58-4527-3CC7-D8A4CAF2B7BB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6042DA-C59B-032B-E79B-ADA2108958D3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FF4BFC-8526-14D8-D932-0B5709A07C4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D88596F-BBA2-A065-F8B7-A32FF1F55933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F3CF9D-1294-577A-D0A2-46972164FB29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6BA545F-88F1-EFAA-DF67-E0847A44534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CB4708-921E-B9ED-98A8-E9B150048A1E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0EBDE24-5650-9277-3C99-C66FE143A8EF}"/>
              </a:ext>
            </a:extLst>
          </p:cNvPr>
          <p:cNvSpPr/>
          <p:nvPr/>
        </p:nvSpPr>
        <p:spPr>
          <a:xfrm>
            <a:off x="4434840" y="2596896"/>
            <a:ext cx="389299" cy="2147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B60A5-A751-708B-C643-33605F8CD0FE}"/>
              </a:ext>
            </a:extLst>
          </p:cNvPr>
          <p:cNvSpPr txBox="1"/>
          <p:nvPr/>
        </p:nvSpPr>
        <p:spPr>
          <a:xfrm>
            <a:off x="4364456" y="2797958"/>
            <a:ext cx="6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90°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2CA10F-0E9B-1B8C-9E25-BCD551F5D864}"/>
              </a:ext>
            </a:extLst>
          </p:cNvPr>
          <p:cNvGrpSpPr/>
          <p:nvPr/>
        </p:nvGrpSpPr>
        <p:grpSpPr>
          <a:xfrm>
            <a:off x="1361339" y="564693"/>
            <a:ext cx="977473" cy="2972304"/>
            <a:chOff x="3222342" y="3720596"/>
            <a:chExt cx="977473" cy="2972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AD023F-8D88-F4D0-73F6-526C07DBAADD}"/>
                </a:ext>
              </a:extLst>
            </p:cNvPr>
            <p:cNvSpPr/>
            <p:nvPr/>
          </p:nvSpPr>
          <p:spPr>
            <a:xfrm>
              <a:off x="3288934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24" name="Rectangle 159">
              <a:extLst>
                <a:ext uri="{FF2B5EF4-FFF2-40B4-BE49-F238E27FC236}">
                  <a16:creationId xmlns:a16="http://schemas.microsoft.com/office/drawing/2014/main" id="{03742D1C-7635-E6EE-E48D-E36B5F850367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3836CA43-925E-3832-519C-9BF5E938EA3D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522DFF90-74E3-FF5E-6F8B-AA4B7C966405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7" name="Rectangle 159">
              <a:extLst>
                <a:ext uri="{FF2B5EF4-FFF2-40B4-BE49-F238E27FC236}">
                  <a16:creationId xmlns:a16="http://schemas.microsoft.com/office/drawing/2014/main" id="{7E4AB15D-6E95-E587-AE72-34AD5BE2F3DA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1C3960-A0D5-E486-446C-CE1A3AE3983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29" name="Rectangle 159">
              <a:extLst>
                <a:ext uri="{FF2B5EF4-FFF2-40B4-BE49-F238E27FC236}">
                  <a16:creationId xmlns:a16="http://schemas.microsoft.com/office/drawing/2014/main" id="{D4588009-424B-A0EF-E574-392AE2E7D59A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DEF776-2AED-D3C7-D29C-DEF4B887601B}"/>
              </a:ext>
            </a:extLst>
          </p:cNvPr>
          <p:cNvSpPr/>
          <p:nvPr/>
        </p:nvSpPr>
        <p:spPr>
          <a:xfrm>
            <a:off x="3763890" y="188762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6F030F-21CC-79CA-66F6-7380212EE3FF}"/>
              </a:ext>
            </a:extLst>
          </p:cNvPr>
          <p:cNvSpPr/>
          <p:nvPr/>
        </p:nvSpPr>
        <p:spPr>
          <a:xfrm>
            <a:off x="341856" y="186447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2910A99-5C6C-CFC7-87F2-E2B26BC4715B}"/>
              </a:ext>
            </a:extLst>
          </p:cNvPr>
          <p:cNvCxnSpPr>
            <a:cxnSpLocks/>
          </p:cNvCxnSpPr>
          <p:nvPr/>
        </p:nvCxnSpPr>
        <p:spPr>
          <a:xfrm>
            <a:off x="1180445" y="3005954"/>
            <a:ext cx="2372008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6C8DE8-A683-6942-E1F3-629B88A3B0CC}"/>
              </a:ext>
            </a:extLst>
          </p:cNvPr>
          <p:cNvGrpSpPr/>
          <p:nvPr/>
        </p:nvGrpSpPr>
        <p:grpSpPr>
          <a:xfrm>
            <a:off x="2348934" y="546466"/>
            <a:ext cx="1125629" cy="2990531"/>
            <a:chOff x="3128351" y="3702369"/>
            <a:chExt cx="1125629" cy="299053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74809B-BE6A-DE41-881D-55625011E475}"/>
                </a:ext>
              </a:extLst>
            </p:cNvPr>
            <p:cNvSpPr/>
            <p:nvPr/>
          </p:nvSpPr>
          <p:spPr>
            <a:xfrm>
              <a:off x="3128351" y="3702369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/>
                <a:t>i+1</a:t>
              </a:r>
              <a:endParaRPr lang="ko-KR" altLang="en-US" i="1" dirty="0"/>
            </a:p>
          </p:txBody>
        </p:sp>
        <p:sp>
          <p:nvSpPr>
            <p:cNvPr id="35" name="Rectangle 159">
              <a:extLst>
                <a:ext uri="{FF2B5EF4-FFF2-40B4-BE49-F238E27FC236}">
                  <a16:creationId xmlns:a16="http://schemas.microsoft.com/office/drawing/2014/main" id="{9452A487-B155-23C0-5AEE-D784C86E14CA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159">
              <a:extLst>
                <a:ext uri="{FF2B5EF4-FFF2-40B4-BE49-F238E27FC236}">
                  <a16:creationId xmlns:a16="http://schemas.microsoft.com/office/drawing/2014/main" id="{1403BD5E-73DD-61E5-25D4-A6B3038510CF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5750C427-1702-63AF-F351-0DDC9BB98142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8" name="Rectangle 159">
              <a:extLst>
                <a:ext uri="{FF2B5EF4-FFF2-40B4-BE49-F238E27FC236}">
                  <a16:creationId xmlns:a16="http://schemas.microsoft.com/office/drawing/2014/main" id="{C99DAFB7-943D-316F-2CBD-A5DA224430A6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AF74A4-3B71-2DFA-AC07-86F2F120721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40" name="Rectangle 159">
              <a:extLst>
                <a:ext uri="{FF2B5EF4-FFF2-40B4-BE49-F238E27FC236}">
                  <a16:creationId xmlns:a16="http://schemas.microsoft.com/office/drawing/2014/main" id="{20619467-4D4D-805B-E25B-72DEE5BFC460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8A2946-7D53-DAC3-82A7-DB86EE961935}"/>
              </a:ext>
            </a:extLst>
          </p:cNvPr>
          <p:cNvSpPr/>
          <p:nvPr/>
        </p:nvSpPr>
        <p:spPr>
          <a:xfrm>
            <a:off x="179560" y="1333434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ectangle 159">
            <a:extLst>
              <a:ext uri="{FF2B5EF4-FFF2-40B4-BE49-F238E27FC236}">
                <a16:creationId xmlns:a16="http://schemas.microsoft.com/office/drawing/2014/main" id="{DB0B2C2E-C846-C265-1BDA-10720D3E21CD}"/>
              </a:ext>
            </a:extLst>
          </p:cNvPr>
          <p:cNvSpPr/>
          <p:nvPr/>
        </p:nvSpPr>
        <p:spPr>
          <a:xfrm>
            <a:off x="1759318" y="1404326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27761C2-0AE9-552E-1B59-519264B786A8}"/>
              </a:ext>
            </a:extLst>
          </p:cNvPr>
          <p:cNvGrpSpPr/>
          <p:nvPr/>
        </p:nvGrpSpPr>
        <p:grpSpPr>
          <a:xfrm>
            <a:off x="6406082" y="2471103"/>
            <a:ext cx="5785918" cy="869574"/>
            <a:chOff x="6406082" y="2054391"/>
            <a:chExt cx="5785918" cy="86957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789B837-C82E-FD9F-DA24-F29F474C6365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BCEA77-2CDD-2F68-6BD5-A0F963E0A07C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895756-AB22-15AC-4826-9CAF3588C7BD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9AFEAD-4973-186C-6B1B-7FE83CE0FD6E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86EAE0-9262-9A51-46F5-D6BFDC6A543C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986908-CFB7-D3C8-4FA6-3F3E4C23FD1F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F5A2547-6D77-8880-7415-5B5F5BC63A5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48A6DD-3F90-3AAC-71C5-4658751A9E9F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36EF09-5C88-FDCB-B0D0-29668AAEC603}"/>
              </a:ext>
            </a:extLst>
          </p:cNvPr>
          <p:cNvSpPr/>
          <p:nvPr/>
        </p:nvSpPr>
        <p:spPr>
          <a:xfrm>
            <a:off x="8593003" y="40119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79CD5C-06DD-62E0-DE85-7053BE5CF5EE}"/>
              </a:ext>
            </a:extLst>
          </p:cNvPr>
          <p:cNvSpPr/>
          <p:nvPr/>
        </p:nvSpPr>
        <p:spPr>
          <a:xfrm>
            <a:off x="8520828" y="2049322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C084CB-B9B6-2E4A-B3CB-C05DDD844BEE}"/>
              </a:ext>
            </a:extLst>
          </p:cNvPr>
          <p:cNvSpPr txBox="1"/>
          <p:nvPr/>
        </p:nvSpPr>
        <p:spPr>
          <a:xfrm>
            <a:off x="6633509" y="5192117"/>
            <a:ext cx="30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(n = 8 </a:t>
            </a:r>
            <a:r>
              <a:rPr lang="ko-KR" altLang="en-US" b="1" dirty="0"/>
              <a:t>인 시나리오를 가정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971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3453331"/>
            <a:ext cx="1199089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 </a:t>
            </a:r>
            <a:r>
              <a:rPr lang="en-US" altLang="ko-KR" b="1" dirty="0"/>
              <a:t>: Chip 2</a:t>
            </a:r>
            <a:r>
              <a:rPr lang="ko-KR" altLang="en-US" b="1" dirty="0"/>
              <a:t>개에 </a:t>
            </a:r>
            <a:r>
              <a:rPr lang="en-US" altLang="ko-KR" b="1" dirty="0"/>
              <a:t>PTP Indicator n bit</a:t>
            </a:r>
            <a:r>
              <a:rPr lang="ko-KR" altLang="en-US" b="1" dirty="0"/>
              <a:t> 가 </a:t>
            </a:r>
            <a:r>
              <a:rPr lang="ko-KR" altLang="en-US" b="1" dirty="0">
                <a:solidFill>
                  <a:srgbClr val="FF0000"/>
                </a:solidFill>
              </a:rPr>
              <a:t>걸치는 경우</a:t>
            </a:r>
            <a:r>
              <a:rPr lang="en-US" altLang="ko-KR" b="1" dirty="0"/>
              <a:t>,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걸치는 </a:t>
            </a:r>
            <a:r>
              <a:rPr lang="en-US" altLang="ko-KR" b="1" dirty="0"/>
              <a:t>bit </a:t>
            </a:r>
            <a:r>
              <a:rPr lang="ko-KR" altLang="en-US" b="1" dirty="0"/>
              <a:t>의 개수를 </a:t>
            </a:r>
            <a:r>
              <a:rPr lang="en-US" altLang="ko-KR" b="1" dirty="0"/>
              <a:t>k </a:t>
            </a:r>
            <a:r>
              <a:rPr lang="ko-KR" altLang="en-US" b="1" dirty="0"/>
              <a:t>라고 하면 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2-1 </a:t>
            </a:r>
            <a:r>
              <a:rPr lang="en-US" altLang="ko-KR" b="1" dirty="0"/>
              <a:t>: k = 1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2-2 </a:t>
            </a:r>
            <a:r>
              <a:rPr lang="en-US" altLang="ko-KR" b="1" dirty="0"/>
              <a:t>: k = 2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lvl="1">
              <a:lnSpc>
                <a:spcPct val="200000"/>
              </a:lnSpc>
            </a:pPr>
            <a:r>
              <a:rPr lang="en-US" altLang="ko-KR" b="1" dirty="0"/>
              <a:t>               . . 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Case 2-(n-1) </a:t>
            </a:r>
            <a:r>
              <a:rPr lang="en-US" altLang="ko-KR" b="1" dirty="0"/>
              <a:t>: k = n-1 </a:t>
            </a:r>
            <a:r>
              <a:rPr lang="ko-KR" altLang="en-US" b="1" dirty="0"/>
              <a:t>일 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E3B33A-B0AC-1445-430E-530A6763C95B}"/>
              </a:ext>
            </a:extLst>
          </p:cNvPr>
          <p:cNvCxnSpPr>
            <a:cxnSpLocks/>
          </p:cNvCxnSpPr>
          <p:nvPr/>
        </p:nvCxnSpPr>
        <p:spPr>
          <a:xfrm>
            <a:off x="3822192" y="2350953"/>
            <a:ext cx="23134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1DCEE7C-DBFF-1214-837E-A8ACE2D121AA}"/>
              </a:ext>
            </a:extLst>
          </p:cNvPr>
          <p:cNvGrpSpPr/>
          <p:nvPr/>
        </p:nvGrpSpPr>
        <p:grpSpPr>
          <a:xfrm>
            <a:off x="6396488" y="874886"/>
            <a:ext cx="5785918" cy="869574"/>
            <a:chOff x="6406082" y="2054391"/>
            <a:chExt cx="5785918" cy="86957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10E8565-E76A-DF61-CA48-B885E8D1BF2B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55178A-1A58-4527-3CC7-D8A4CAF2B7BB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6042DA-C59B-032B-E79B-ADA2108958D3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FF4BFC-8526-14D8-D932-0B5709A07C4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D88596F-BBA2-A065-F8B7-A32FF1F55933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F3CF9D-1294-577A-D0A2-46972164FB29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6BA545F-88F1-EFAA-DF67-E0847A44534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CB4708-921E-B9ED-98A8-E9B150048A1E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화살표: 아래로 구부러짐 21">
            <a:extLst>
              <a:ext uri="{FF2B5EF4-FFF2-40B4-BE49-F238E27FC236}">
                <a16:creationId xmlns:a16="http://schemas.microsoft.com/office/drawing/2014/main" id="{E0EBDE24-5650-9277-3C99-C66FE143A8EF}"/>
              </a:ext>
            </a:extLst>
          </p:cNvPr>
          <p:cNvSpPr/>
          <p:nvPr/>
        </p:nvSpPr>
        <p:spPr>
          <a:xfrm>
            <a:off x="4434840" y="2596896"/>
            <a:ext cx="389299" cy="2147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B60A5-A751-708B-C643-33605F8CD0FE}"/>
              </a:ext>
            </a:extLst>
          </p:cNvPr>
          <p:cNvSpPr txBox="1"/>
          <p:nvPr/>
        </p:nvSpPr>
        <p:spPr>
          <a:xfrm>
            <a:off x="4364456" y="2797958"/>
            <a:ext cx="6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90°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2CA10F-0E9B-1B8C-9E25-BCD551F5D864}"/>
              </a:ext>
            </a:extLst>
          </p:cNvPr>
          <p:cNvGrpSpPr/>
          <p:nvPr/>
        </p:nvGrpSpPr>
        <p:grpSpPr>
          <a:xfrm>
            <a:off x="1361339" y="564693"/>
            <a:ext cx="977473" cy="2972304"/>
            <a:chOff x="3222342" y="3720596"/>
            <a:chExt cx="977473" cy="2972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AD023F-8D88-F4D0-73F6-526C07DBAADD}"/>
                </a:ext>
              </a:extLst>
            </p:cNvPr>
            <p:cNvSpPr/>
            <p:nvPr/>
          </p:nvSpPr>
          <p:spPr>
            <a:xfrm>
              <a:off x="3288934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24" name="Rectangle 159">
              <a:extLst>
                <a:ext uri="{FF2B5EF4-FFF2-40B4-BE49-F238E27FC236}">
                  <a16:creationId xmlns:a16="http://schemas.microsoft.com/office/drawing/2014/main" id="{03742D1C-7635-E6EE-E48D-E36B5F850367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3836CA43-925E-3832-519C-9BF5E938EA3D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522DFF90-74E3-FF5E-6F8B-AA4B7C966405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7" name="Rectangle 159">
              <a:extLst>
                <a:ext uri="{FF2B5EF4-FFF2-40B4-BE49-F238E27FC236}">
                  <a16:creationId xmlns:a16="http://schemas.microsoft.com/office/drawing/2014/main" id="{7E4AB15D-6E95-E587-AE72-34AD5BE2F3DA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1C3960-A0D5-E486-446C-CE1A3AE3983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29" name="Rectangle 159">
              <a:extLst>
                <a:ext uri="{FF2B5EF4-FFF2-40B4-BE49-F238E27FC236}">
                  <a16:creationId xmlns:a16="http://schemas.microsoft.com/office/drawing/2014/main" id="{D4588009-424B-A0EF-E574-392AE2E7D59A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DEF776-2AED-D3C7-D29C-DEF4B887601B}"/>
              </a:ext>
            </a:extLst>
          </p:cNvPr>
          <p:cNvSpPr/>
          <p:nvPr/>
        </p:nvSpPr>
        <p:spPr>
          <a:xfrm>
            <a:off x="3763890" y="188762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6F030F-21CC-79CA-66F6-7380212EE3FF}"/>
              </a:ext>
            </a:extLst>
          </p:cNvPr>
          <p:cNvSpPr/>
          <p:nvPr/>
        </p:nvSpPr>
        <p:spPr>
          <a:xfrm>
            <a:off x="341856" y="186447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2910A99-5C6C-CFC7-87F2-E2B26BC4715B}"/>
              </a:ext>
            </a:extLst>
          </p:cNvPr>
          <p:cNvCxnSpPr>
            <a:cxnSpLocks/>
          </p:cNvCxnSpPr>
          <p:nvPr/>
        </p:nvCxnSpPr>
        <p:spPr>
          <a:xfrm>
            <a:off x="1180445" y="3005954"/>
            <a:ext cx="2372008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76C8DE8-A683-6942-E1F3-629B88A3B0CC}"/>
              </a:ext>
            </a:extLst>
          </p:cNvPr>
          <p:cNvGrpSpPr/>
          <p:nvPr/>
        </p:nvGrpSpPr>
        <p:grpSpPr>
          <a:xfrm>
            <a:off x="2348934" y="546466"/>
            <a:ext cx="1125629" cy="2990531"/>
            <a:chOff x="3128351" y="3702369"/>
            <a:chExt cx="1125629" cy="299053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74809B-BE6A-DE41-881D-55625011E475}"/>
                </a:ext>
              </a:extLst>
            </p:cNvPr>
            <p:cNvSpPr/>
            <p:nvPr/>
          </p:nvSpPr>
          <p:spPr>
            <a:xfrm>
              <a:off x="3128351" y="3702369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/>
                <a:t>i+1</a:t>
              </a:r>
              <a:endParaRPr lang="ko-KR" altLang="en-US" i="1" dirty="0"/>
            </a:p>
          </p:txBody>
        </p:sp>
        <p:sp>
          <p:nvSpPr>
            <p:cNvPr id="35" name="Rectangle 159">
              <a:extLst>
                <a:ext uri="{FF2B5EF4-FFF2-40B4-BE49-F238E27FC236}">
                  <a16:creationId xmlns:a16="http://schemas.microsoft.com/office/drawing/2014/main" id="{9452A487-B155-23C0-5AEE-D784C86E14CA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159">
              <a:extLst>
                <a:ext uri="{FF2B5EF4-FFF2-40B4-BE49-F238E27FC236}">
                  <a16:creationId xmlns:a16="http://schemas.microsoft.com/office/drawing/2014/main" id="{1403BD5E-73DD-61E5-25D4-A6B3038510CF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5750C427-1702-63AF-F351-0DDC9BB98142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8" name="Rectangle 159">
              <a:extLst>
                <a:ext uri="{FF2B5EF4-FFF2-40B4-BE49-F238E27FC236}">
                  <a16:creationId xmlns:a16="http://schemas.microsoft.com/office/drawing/2014/main" id="{C99DAFB7-943D-316F-2CBD-A5DA224430A6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AF74A4-3B71-2DFA-AC07-86F2F120721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40" name="Rectangle 159">
              <a:extLst>
                <a:ext uri="{FF2B5EF4-FFF2-40B4-BE49-F238E27FC236}">
                  <a16:creationId xmlns:a16="http://schemas.microsoft.com/office/drawing/2014/main" id="{20619467-4D4D-805B-E25B-72DEE5BFC460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8A2946-7D53-DAC3-82A7-DB86EE961935}"/>
              </a:ext>
            </a:extLst>
          </p:cNvPr>
          <p:cNvSpPr/>
          <p:nvPr/>
        </p:nvSpPr>
        <p:spPr>
          <a:xfrm>
            <a:off x="179560" y="1333434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Rectangle 159">
            <a:extLst>
              <a:ext uri="{FF2B5EF4-FFF2-40B4-BE49-F238E27FC236}">
                <a16:creationId xmlns:a16="http://schemas.microsoft.com/office/drawing/2014/main" id="{DB0B2C2E-C846-C265-1BDA-10720D3E21CD}"/>
              </a:ext>
            </a:extLst>
          </p:cNvPr>
          <p:cNvSpPr/>
          <p:nvPr/>
        </p:nvSpPr>
        <p:spPr>
          <a:xfrm>
            <a:off x="2111722" y="140659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27761C2-0AE9-552E-1B59-519264B786A8}"/>
              </a:ext>
            </a:extLst>
          </p:cNvPr>
          <p:cNvGrpSpPr/>
          <p:nvPr/>
        </p:nvGrpSpPr>
        <p:grpSpPr>
          <a:xfrm>
            <a:off x="6406082" y="2471103"/>
            <a:ext cx="5785918" cy="869574"/>
            <a:chOff x="6406082" y="2054391"/>
            <a:chExt cx="5785918" cy="86957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789B837-C82E-FD9F-DA24-F29F474C6365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BCEA77-2CDD-2F68-6BD5-A0F963E0A07C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895756-AB22-15AC-4826-9CAF3588C7BD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9AFEAD-4973-186C-6B1B-7FE83CE0FD6E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786EAE0-9262-9A51-46F5-D6BFDC6A543C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986908-CFB7-D3C8-4FA6-3F3E4C23FD1F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F5A2547-6D77-8880-7415-5B5F5BC63A5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48A6DD-3F90-3AAC-71C5-4658751A9E9F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36EF09-5C88-FDCB-B0D0-29668AAEC603}"/>
              </a:ext>
            </a:extLst>
          </p:cNvPr>
          <p:cNvSpPr/>
          <p:nvPr/>
        </p:nvSpPr>
        <p:spPr>
          <a:xfrm>
            <a:off x="8593003" y="40119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479CD5C-06DD-62E0-DE85-7053BE5CF5EE}"/>
              </a:ext>
            </a:extLst>
          </p:cNvPr>
          <p:cNvSpPr/>
          <p:nvPr/>
        </p:nvSpPr>
        <p:spPr>
          <a:xfrm>
            <a:off x="8520828" y="2049322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C084CB-B9B6-2E4A-B3CB-C05DDD844BEE}"/>
              </a:ext>
            </a:extLst>
          </p:cNvPr>
          <p:cNvSpPr txBox="1"/>
          <p:nvPr/>
        </p:nvSpPr>
        <p:spPr>
          <a:xfrm>
            <a:off x="6633509" y="5192117"/>
            <a:ext cx="301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(n = 8 </a:t>
            </a:r>
            <a:r>
              <a:rPr lang="ko-KR" altLang="en-US" b="1" dirty="0"/>
              <a:t>인 시나리오를 가정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790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2-1 </a:t>
            </a:r>
            <a:r>
              <a:rPr lang="en-US" altLang="ko-KR" b="1" dirty="0"/>
              <a:t>: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걸친 </a:t>
            </a:r>
            <a:r>
              <a:rPr lang="en-US" altLang="ko-KR" b="1" dirty="0"/>
              <a:t>PTP Indicator </a:t>
            </a:r>
            <a:r>
              <a:rPr lang="ko-KR" altLang="en-US" b="1" dirty="0"/>
              <a:t>의  </a:t>
            </a:r>
            <a:r>
              <a:rPr lang="en-US" altLang="ko-KR" b="1" dirty="0"/>
              <a:t>bit </a:t>
            </a:r>
            <a:r>
              <a:rPr lang="ko-KR" altLang="en-US" b="1" dirty="0"/>
              <a:t>의 개수가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/>
              <a:t> </a:t>
            </a:r>
            <a:r>
              <a:rPr lang="ko-KR" altLang="en-US" b="1" dirty="0"/>
              <a:t>일 때</a:t>
            </a:r>
            <a:r>
              <a:rPr lang="en-US" altLang="ko-KR" b="1" dirty="0"/>
              <a:t>(k=1)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Chip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en-US" altLang="ko-KR" b="1" dirty="0"/>
              <a:t>(0</a:t>
            </a:r>
            <a:r>
              <a:rPr lang="en-US" altLang="ko-KR" b="1" dirty="0">
                <a:sym typeface="Wingdings" panose="05000000000000000000" pitchFamily="2" charset="2"/>
              </a:rPr>
              <a:t>1)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flip     or</a:t>
            </a:r>
            <a:r>
              <a:rPr lang="ko-KR" altLang="en-US" b="1" dirty="0">
                <a:sym typeface="Wingdings" panose="05000000000000000000" pitchFamily="2" charset="2"/>
              </a:rPr>
              <a:t>    </a:t>
            </a:r>
            <a:r>
              <a:rPr lang="en-US" altLang="ko-KR" b="1" dirty="0"/>
              <a:t>Chip i+1 </a:t>
            </a:r>
            <a:r>
              <a:rPr lang="ko-KR" altLang="en-US" b="1" dirty="0"/>
              <a:t>에서 </a:t>
            </a:r>
            <a:r>
              <a:rPr lang="en-US" altLang="ko-KR" b="1" dirty="0"/>
              <a:t>(0</a:t>
            </a:r>
            <a:r>
              <a:rPr lang="en-US" altLang="ko-KR" b="1" dirty="0">
                <a:sym typeface="Wingdings" panose="05000000000000000000" pitchFamily="2" charset="2"/>
              </a:rPr>
              <a:t>1)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flip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    Chip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en-US" altLang="ko-KR" b="1" dirty="0"/>
              <a:t>bit-flip </a:t>
            </a:r>
            <a:r>
              <a:rPr lang="ko-KR" altLang="en-US" b="1" dirty="0"/>
              <a:t>이 일어날 확률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	= 1</a:t>
            </a:r>
            <a:r>
              <a:rPr lang="ko-KR" altLang="en-US" b="1" dirty="0"/>
              <a:t>개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0 </a:t>
            </a:r>
            <a:r>
              <a:rPr lang="ko-KR" altLang="en-US" b="1" dirty="0"/>
              <a:t>이고</a:t>
            </a:r>
            <a:r>
              <a:rPr lang="en-US" altLang="ko-KR" b="1" dirty="0"/>
              <a:t>, </a:t>
            </a:r>
            <a:r>
              <a:rPr lang="ko-KR" altLang="en-US" b="1" dirty="0"/>
              <a:t>그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또는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에 의해 </a:t>
            </a:r>
            <a:r>
              <a:rPr lang="en-US" altLang="ko-KR" b="1" dirty="0"/>
              <a:t>flip</a:t>
            </a:r>
            <a:r>
              <a:rPr lang="ko-KR" altLang="en-US" b="1" dirty="0"/>
              <a:t>        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    Chip i+1 </a:t>
            </a:r>
            <a:r>
              <a:rPr lang="ko-KR" altLang="en-US" b="1" dirty="0"/>
              <a:t>에서 </a:t>
            </a:r>
            <a:r>
              <a:rPr lang="en-US" altLang="ko-KR" b="1" dirty="0"/>
              <a:t>bit-flip </a:t>
            </a:r>
            <a:r>
              <a:rPr lang="ko-KR" altLang="en-US" b="1" dirty="0"/>
              <a:t>이 일어날 확률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	=Case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에 </a:t>
            </a:r>
            <a:r>
              <a:rPr lang="en-US" altLang="ko-KR" b="1" dirty="0"/>
              <a:t>n </a:t>
            </a:r>
            <a:r>
              <a:rPr lang="ko-KR" altLang="en-US" b="1" dirty="0"/>
              <a:t>대신 </a:t>
            </a:r>
            <a:r>
              <a:rPr lang="en-US" altLang="ko-KR" b="1" dirty="0"/>
              <a:t>(n-1) </a:t>
            </a:r>
            <a:r>
              <a:rPr lang="ko-KR" altLang="en-US" b="1" dirty="0"/>
              <a:t>대입한 확률</a:t>
            </a:r>
            <a:endParaRPr lang="en-US" altLang="ko-KR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898F1-08B2-0AFF-00FE-6CC80CA3B303}"/>
              </a:ext>
            </a:extLst>
          </p:cNvPr>
          <p:cNvGrpSpPr/>
          <p:nvPr/>
        </p:nvGrpSpPr>
        <p:grpSpPr>
          <a:xfrm>
            <a:off x="187648" y="5526100"/>
            <a:ext cx="5785918" cy="869574"/>
            <a:chOff x="6406082" y="2054391"/>
            <a:chExt cx="5785918" cy="8695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5328981-5C9E-1BB7-7348-DE593DFA6219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C387D3-39DF-6697-D066-AB328209328E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5C22B-6B95-B0E8-9FFB-BB2F2C1E3730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180C4-44C5-1BA6-0207-E106530581F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935A5E-903D-0563-EFBB-7D231133CFF7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552F8-AD69-973B-BA61-8987B13B5D12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F970B12-B64E-7D13-B92B-6A57FE614067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35724-6361-8B30-0318-6759F0FFF6F3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224C1F-8769-2812-985D-3A5C0A401281}"/>
              </a:ext>
            </a:extLst>
          </p:cNvPr>
          <p:cNvGrpSpPr/>
          <p:nvPr/>
        </p:nvGrpSpPr>
        <p:grpSpPr>
          <a:xfrm>
            <a:off x="6105594" y="5526378"/>
            <a:ext cx="5785918" cy="869574"/>
            <a:chOff x="6406082" y="2054391"/>
            <a:chExt cx="5785918" cy="8695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51714A6-A903-4093-47CC-BD04ECE42066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F716CB4-07D6-17C8-FDB0-ECE1BA210424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8C0F9-F11B-24FA-84B4-BA3FD7C8EE7D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F55A-D23D-7B9D-52F1-6056B1063715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F23578-E7DD-1F4C-49BE-60812AA8B87A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A41FD-76A9-FFB6-28AE-B3507B90F800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EAE9F8-C5EF-7609-85DF-AB8148C23D3E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942202-C41B-BA0D-C4AB-6F1E967654B9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C3572-A5F9-6B30-2E57-B8121AE3B1F4}"/>
              </a:ext>
            </a:extLst>
          </p:cNvPr>
          <p:cNvSpPr/>
          <p:nvPr/>
        </p:nvSpPr>
        <p:spPr>
          <a:xfrm>
            <a:off x="2312339" y="51045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8EB6E0-5E04-552B-1C5E-51EF43844C61}"/>
              </a:ext>
            </a:extLst>
          </p:cNvPr>
          <p:cNvSpPr/>
          <p:nvPr/>
        </p:nvSpPr>
        <p:spPr>
          <a:xfrm>
            <a:off x="8220340" y="5104597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1E0EC488-8D8B-AF99-3012-1732335201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086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2-2 </a:t>
            </a:r>
            <a:r>
              <a:rPr lang="en-US" altLang="ko-KR" b="1" dirty="0"/>
              <a:t>: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걸친 </a:t>
            </a:r>
            <a:r>
              <a:rPr lang="en-US" altLang="ko-KR" b="1" dirty="0"/>
              <a:t>PTP Indicator </a:t>
            </a:r>
            <a:r>
              <a:rPr lang="ko-KR" altLang="en-US" b="1" dirty="0"/>
              <a:t>의  </a:t>
            </a:r>
            <a:r>
              <a:rPr lang="en-US" altLang="ko-KR" b="1" dirty="0"/>
              <a:t>bit </a:t>
            </a:r>
            <a:r>
              <a:rPr lang="ko-KR" altLang="en-US" b="1" dirty="0"/>
              <a:t>의 개수가 </a:t>
            </a:r>
            <a:r>
              <a:rPr lang="en-US" altLang="ko-KR" b="1" dirty="0"/>
              <a:t>2 </a:t>
            </a:r>
            <a:r>
              <a:rPr lang="ko-KR" altLang="en-US" b="1" dirty="0"/>
              <a:t>일 때</a:t>
            </a:r>
            <a:r>
              <a:rPr lang="en-US" altLang="ko-KR" b="1" dirty="0"/>
              <a:t>(k=2)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   Chip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en-US" altLang="ko-KR" b="1" dirty="0"/>
              <a:t>bit-flip </a:t>
            </a:r>
            <a:r>
              <a:rPr lang="ko-KR" altLang="en-US" b="1" dirty="0"/>
              <a:t>이 일어날 확률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	= (1</a:t>
            </a:r>
            <a:r>
              <a:rPr lang="ko-KR" altLang="en-US" b="1" dirty="0"/>
              <a:t>개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또는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에 의해 </a:t>
            </a:r>
            <a:r>
              <a:rPr lang="en-US" altLang="ko-KR" b="1" dirty="0"/>
              <a:t>flip)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	  +(2</a:t>
            </a:r>
            <a:r>
              <a:rPr lang="ko-KR" altLang="en-US" b="1" dirty="0"/>
              <a:t>개 중 </a:t>
            </a:r>
            <a:r>
              <a:rPr lang="en-US" altLang="ko-KR" b="1" dirty="0"/>
              <a:t>1</a:t>
            </a:r>
            <a:r>
              <a:rPr lang="ko-KR" altLang="en-US" b="1" dirty="0"/>
              <a:t>개 </a:t>
            </a:r>
            <a:r>
              <a:rPr lang="en-US" altLang="ko-KR" b="1" dirty="0"/>
              <a:t>bit </a:t>
            </a:r>
            <a:r>
              <a:rPr lang="ko-KR" altLang="en-US" b="1" dirty="0"/>
              <a:t>는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에 의해 </a:t>
            </a:r>
            <a:r>
              <a:rPr lang="en-US" altLang="ko-KR" b="1" dirty="0"/>
              <a:t>flip, </a:t>
            </a:r>
            <a:r>
              <a:rPr lang="ko-KR" altLang="en-US" b="1" dirty="0"/>
              <a:t>다른 </a:t>
            </a:r>
            <a:r>
              <a:rPr lang="en-US" altLang="ko-KR" b="1" dirty="0"/>
              <a:t>1</a:t>
            </a:r>
            <a:r>
              <a:rPr lang="ko-KR" altLang="en-US" b="1" dirty="0"/>
              <a:t>개는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에 의해 </a:t>
            </a:r>
            <a:r>
              <a:rPr lang="en-US" altLang="ko-KR" b="1" dirty="0"/>
              <a:t>flip)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           +(2</a:t>
            </a:r>
            <a:r>
              <a:rPr lang="ko-KR" altLang="en-US" b="1" dirty="0"/>
              <a:t>개 모두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에 의한 </a:t>
            </a:r>
            <a:r>
              <a:rPr lang="en-US" altLang="ko-KR" b="1" dirty="0"/>
              <a:t>flip)</a:t>
            </a:r>
            <a:r>
              <a:rPr lang="ko-KR" altLang="en-US" b="1" dirty="0"/>
              <a:t>       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    Chip i+1 </a:t>
            </a:r>
            <a:r>
              <a:rPr lang="ko-KR" altLang="en-US" b="1" dirty="0"/>
              <a:t>에서 </a:t>
            </a:r>
            <a:r>
              <a:rPr lang="en-US" altLang="ko-KR" b="1" dirty="0"/>
              <a:t>bit-flip </a:t>
            </a:r>
            <a:r>
              <a:rPr lang="ko-KR" altLang="en-US" b="1" dirty="0"/>
              <a:t>이 일어날 확률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	=Case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에 </a:t>
            </a:r>
            <a:r>
              <a:rPr lang="en-US" altLang="ko-KR" b="1" dirty="0"/>
              <a:t>n </a:t>
            </a:r>
            <a:r>
              <a:rPr lang="ko-KR" altLang="en-US" b="1" dirty="0"/>
              <a:t>대신 </a:t>
            </a:r>
            <a:r>
              <a:rPr lang="en-US" altLang="ko-KR" b="1" dirty="0"/>
              <a:t>(n-2) </a:t>
            </a:r>
            <a:r>
              <a:rPr lang="ko-KR" altLang="en-US" b="1" dirty="0"/>
              <a:t>대입한 확률</a:t>
            </a:r>
            <a:endParaRPr lang="en-US" altLang="ko-KR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898F1-08B2-0AFF-00FE-6CC80CA3B303}"/>
              </a:ext>
            </a:extLst>
          </p:cNvPr>
          <p:cNvGrpSpPr/>
          <p:nvPr/>
        </p:nvGrpSpPr>
        <p:grpSpPr>
          <a:xfrm>
            <a:off x="187648" y="5526100"/>
            <a:ext cx="5785918" cy="869574"/>
            <a:chOff x="6406082" y="2054391"/>
            <a:chExt cx="5785918" cy="8695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5328981-5C9E-1BB7-7348-DE593DFA6219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C387D3-39DF-6697-D066-AB328209328E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5C22B-6B95-B0E8-9FFB-BB2F2C1E3730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180C4-44C5-1BA6-0207-E106530581F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935A5E-903D-0563-EFBB-7D231133CFF7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552F8-AD69-973B-BA61-8987B13B5D12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F970B12-B64E-7D13-B92B-6A57FE614067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35724-6361-8B30-0318-6759F0FFF6F3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224C1F-8769-2812-985D-3A5C0A401281}"/>
              </a:ext>
            </a:extLst>
          </p:cNvPr>
          <p:cNvGrpSpPr/>
          <p:nvPr/>
        </p:nvGrpSpPr>
        <p:grpSpPr>
          <a:xfrm>
            <a:off x="6105594" y="5526378"/>
            <a:ext cx="5785918" cy="869574"/>
            <a:chOff x="6406082" y="2054391"/>
            <a:chExt cx="5785918" cy="8695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51714A6-A903-4093-47CC-BD04ECE42066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F716CB4-07D6-17C8-FDB0-ECE1BA210424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8C0F9-F11B-24FA-84B4-BA3FD7C8EE7D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F55A-D23D-7B9D-52F1-6056B1063715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F23578-E7DD-1F4C-49BE-60812AA8B87A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A41FD-76A9-FFB6-28AE-B3507B90F800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EAE9F8-C5EF-7609-85DF-AB8148C23D3E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942202-C41B-BA0D-C4AB-6F1E967654B9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C3572-A5F9-6B30-2E57-B8121AE3B1F4}"/>
              </a:ext>
            </a:extLst>
          </p:cNvPr>
          <p:cNvSpPr/>
          <p:nvPr/>
        </p:nvSpPr>
        <p:spPr>
          <a:xfrm>
            <a:off x="2312339" y="51045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8EB6E0-5E04-552B-1C5E-51EF43844C61}"/>
              </a:ext>
            </a:extLst>
          </p:cNvPr>
          <p:cNvSpPr/>
          <p:nvPr/>
        </p:nvSpPr>
        <p:spPr>
          <a:xfrm>
            <a:off x="8220340" y="5104597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E0EDE40-61AD-CF0B-253F-C6E00591FE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91787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2-3 ~ Case 2-5 </a:t>
            </a:r>
            <a:r>
              <a:rPr lang="en-US" altLang="ko-KR" b="1" dirty="0"/>
              <a:t>: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걸친 </a:t>
            </a:r>
            <a:r>
              <a:rPr lang="en-US" altLang="ko-KR" b="1" dirty="0"/>
              <a:t>PTP Indicator </a:t>
            </a:r>
            <a:r>
              <a:rPr lang="ko-KR" altLang="en-US" b="1" dirty="0"/>
              <a:t>의  </a:t>
            </a:r>
            <a:r>
              <a:rPr lang="en-US" altLang="ko-KR" b="1" dirty="0"/>
              <a:t>bit </a:t>
            </a:r>
            <a:r>
              <a:rPr lang="ko-KR" altLang="en-US" b="1" dirty="0"/>
              <a:t>의 개수가 </a:t>
            </a:r>
            <a:r>
              <a:rPr lang="en-US" altLang="ko-KR" b="1" dirty="0"/>
              <a:t>3,4,5 </a:t>
            </a:r>
            <a:r>
              <a:rPr lang="ko-KR" altLang="en-US" b="1" dirty="0"/>
              <a:t>일 때</a:t>
            </a:r>
            <a:r>
              <a:rPr lang="en-US" altLang="ko-KR" b="1" dirty="0"/>
              <a:t>(k=3,4,5)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Chip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에서 </a:t>
            </a:r>
            <a:r>
              <a:rPr lang="en-US" altLang="ko-KR" b="1" dirty="0"/>
              <a:t>bit-flip </a:t>
            </a:r>
            <a:r>
              <a:rPr lang="ko-KR" altLang="en-US" b="1" dirty="0"/>
              <a:t>이 일어날 확률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	=Case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에 </a:t>
            </a:r>
            <a:r>
              <a:rPr lang="en-US" altLang="ko-KR" b="1" dirty="0"/>
              <a:t>n </a:t>
            </a:r>
            <a:r>
              <a:rPr lang="ko-KR" altLang="en-US" b="1" dirty="0"/>
              <a:t>대신 </a:t>
            </a:r>
            <a:r>
              <a:rPr lang="en-US" altLang="ko-KR" b="1" dirty="0"/>
              <a:t>k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대입한 확률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  Chip i+1 </a:t>
            </a:r>
            <a:r>
              <a:rPr lang="ko-KR" altLang="en-US" b="1" dirty="0"/>
              <a:t>에서 </a:t>
            </a:r>
            <a:r>
              <a:rPr lang="en-US" altLang="ko-KR" b="1" dirty="0"/>
              <a:t>bit-flip </a:t>
            </a:r>
            <a:r>
              <a:rPr lang="ko-KR" altLang="en-US" b="1" dirty="0"/>
              <a:t>이 일어날 확률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	=Case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에 </a:t>
            </a:r>
            <a:r>
              <a:rPr lang="en-US" altLang="ko-KR" b="1" dirty="0"/>
              <a:t>n </a:t>
            </a:r>
            <a:r>
              <a:rPr lang="ko-KR" altLang="en-US" b="1" dirty="0"/>
              <a:t>대신 </a:t>
            </a:r>
            <a:r>
              <a:rPr lang="en-US" altLang="ko-KR" b="1" dirty="0"/>
              <a:t>(n-2)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대입한 확률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2-6  </a:t>
            </a:r>
            <a:r>
              <a:rPr lang="en-US" altLang="ko-KR" b="1" dirty="0"/>
              <a:t>: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걸친 </a:t>
            </a:r>
            <a:r>
              <a:rPr lang="en-US" altLang="ko-KR" b="1" dirty="0"/>
              <a:t>PTP Indicator </a:t>
            </a:r>
            <a:r>
              <a:rPr lang="ko-KR" altLang="en-US" b="1" dirty="0"/>
              <a:t>의  </a:t>
            </a:r>
            <a:r>
              <a:rPr lang="en-US" altLang="ko-KR" b="1" dirty="0"/>
              <a:t>bit </a:t>
            </a:r>
            <a:r>
              <a:rPr lang="ko-KR" altLang="en-US" b="1" dirty="0"/>
              <a:t>의 개수가 </a:t>
            </a:r>
            <a:r>
              <a:rPr lang="en-US" altLang="ko-KR" b="1" dirty="0"/>
              <a:t>6 </a:t>
            </a:r>
            <a:r>
              <a:rPr lang="ko-KR" altLang="en-US" b="1" dirty="0"/>
              <a:t>일 때</a:t>
            </a:r>
            <a:r>
              <a:rPr lang="en-US" altLang="ko-KR" b="1" dirty="0"/>
              <a:t>(k=6)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Case 2-2 </a:t>
            </a:r>
            <a:r>
              <a:rPr lang="ko-KR" altLang="en-US" b="1" dirty="0"/>
              <a:t>와 동일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Case 2-7  </a:t>
            </a:r>
            <a:r>
              <a:rPr lang="en-US" altLang="ko-KR" b="1" dirty="0"/>
              <a:t>: Chip </a:t>
            </a:r>
            <a:r>
              <a:rPr lang="en-US" altLang="ko-KR" b="1" dirty="0" err="1"/>
              <a:t>i</a:t>
            </a:r>
            <a:r>
              <a:rPr lang="en-US" altLang="ko-KR" b="1" i="1" dirty="0"/>
              <a:t> </a:t>
            </a:r>
            <a:r>
              <a:rPr lang="ko-KR" altLang="en-US" b="1" dirty="0"/>
              <a:t>에</a:t>
            </a:r>
            <a:r>
              <a:rPr lang="ko-KR" altLang="en-US" b="1" i="1" dirty="0"/>
              <a:t> </a:t>
            </a:r>
            <a:r>
              <a:rPr lang="ko-KR" altLang="en-US" b="1" dirty="0"/>
              <a:t>걸친 </a:t>
            </a:r>
            <a:r>
              <a:rPr lang="en-US" altLang="ko-KR" b="1" dirty="0"/>
              <a:t>PTP Indicator </a:t>
            </a:r>
            <a:r>
              <a:rPr lang="ko-KR" altLang="en-US" b="1" dirty="0"/>
              <a:t>의  </a:t>
            </a:r>
            <a:r>
              <a:rPr lang="en-US" altLang="ko-KR" b="1" dirty="0"/>
              <a:t>bit </a:t>
            </a:r>
            <a:r>
              <a:rPr lang="ko-KR" altLang="en-US" b="1" dirty="0"/>
              <a:t>의 개수가 </a:t>
            </a:r>
            <a:r>
              <a:rPr lang="en-US" altLang="ko-KR" b="1" dirty="0"/>
              <a:t>7 </a:t>
            </a:r>
            <a:r>
              <a:rPr lang="ko-KR" altLang="en-US" b="1" dirty="0"/>
              <a:t>일 때</a:t>
            </a:r>
            <a:r>
              <a:rPr lang="en-US" altLang="ko-KR" b="1" dirty="0"/>
              <a:t>(k=7)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Case 2-1 </a:t>
            </a:r>
            <a:r>
              <a:rPr lang="ko-KR" altLang="en-US" b="1" dirty="0"/>
              <a:t>와 동일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898F1-08B2-0AFF-00FE-6CC80CA3B303}"/>
              </a:ext>
            </a:extLst>
          </p:cNvPr>
          <p:cNvGrpSpPr/>
          <p:nvPr/>
        </p:nvGrpSpPr>
        <p:grpSpPr>
          <a:xfrm>
            <a:off x="187648" y="5526100"/>
            <a:ext cx="5785918" cy="869574"/>
            <a:chOff x="6406082" y="2054391"/>
            <a:chExt cx="5785918" cy="8695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5328981-5C9E-1BB7-7348-DE593DFA6219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C387D3-39DF-6697-D066-AB328209328E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A5C22B-6B95-B0E8-9FFB-BB2F2C1E3730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180C4-44C5-1BA6-0207-E106530581F8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8935A5E-903D-0563-EFBB-7D231133CFF7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552F8-AD69-973B-BA61-8987B13B5D12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F970B12-B64E-7D13-B92B-6A57FE614067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35724-6361-8B30-0318-6759F0FFF6F3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224C1F-8769-2812-985D-3A5C0A401281}"/>
              </a:ext>
            </a:extLst>
          </p:cNvPr>
          <p:cNvGrpSpPr/>
          <p:nvPr/>
        </p:nvGrpSpPr>
        <p:grpSpPr>
          <a:xfrm>
            <a:off x="6105594" y="5526378"/>
            <a:ext cx="5785918" cy="869574"/>
            <a:chOff x="6406082" y="2054391"/>
            <a:chExt cx="5785918" cy="8695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51714A6-A903-4093-47CC-BD04ECE42066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F716CB4-07D6-17C8-FDB0-ECE1BA210424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8C0F9-F11B-24FA-84B4-BA3FD7C8EE7D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D1F55A-D23D-7B9D-52F1-6056B1063715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F23578-E7DD-1F4C-49BE-60812AA8B87A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A41FD-76A9-FFB6-28AE-B3507B90F800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EAE9F8-C5EF-7609-85DF-AB8148C23D3E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942202-C41B-BA0D-C4AB-6F1E967654B9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C3572-A5F9-6B30-2E57-B8121AE3B1F4}"/>
              </a:ext>
            </a:extLst>
          </p:cNvPr>
          <p:cNvSpPr/>
          <p:nvPr/>
        </p:nvSpPr>
        <p:spPr>
          <a:xfrm>
            <a:off x="2312339" y="51045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8EB6E0-5E04-552B-1C5E-51EF43844C61}"/>
              </a:ext>
            </a:extLst>
          </p:cNvPr>
          <p:cNvSpPr/>
          <p:nvPr/>
        </p:nvSpPr>
        <p:spPr>
          <a:xfrm>
            <a:off x="8220340" y="5104597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DA084125-2156-6649-FBB0-367617CF2B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/>
              <a:t>Impact of Aliasing Triple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2041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52881" y="1346003"/>
            <a:ext cx="11990894" cy="481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/>
              <a:t>Case 1-1-1 : 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Case 1-1-2: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Case 1-2-1: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Case 1-2-2: 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Case 1-3: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	</a:t>
            </a:r>
          </a:p>
          <a:p>
            <a:pPr>
              <a:lnSpc>
                <a:spcPct val="250000"/>
              </a:lnSpc>
            </a:pPr>
            <a:endParaRPr lang="en-US" altLang="ko-KR" b="1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61E675-1F5A-90C6-AF89-4CBF80EA5B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Impact of Aliasing Triple : Appendix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9FCD16-E40B-97DD-BE1F-B7C7E1D92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18" y="1455115"/>
            <a:ext cx="5039130" cy="6188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20EF38F-6A96-2E24-FD85-F65F7E8B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18" y="2183068"/>
            <a:ext cx="2531719" cy="587935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3CA5D46D-C37B-A2DB-A6C5-FE83E1657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18" y="2880115"/>
            <a:ext cx="4005239" cy="685828"/>
          </a:xfrm>
          <a:prstGeom prst="rect">
            <a:avLst/>
          </a:prstGeom>
        </p:spPr>
      </p:pic>
      <p:pic>
        <p:nvPicPr>
          <p:cNvPr id="27" name="그림 26" descr="블랙, 어둠이(가) 표시된 사진&#10;&#10;자동 생성된 설명">
            <a:extLst>
              <a:ext uri="{FF2B5EF4-FFF2-40B4-BE49-F238E27FC236}">
                <a16:creationId xmlns:a16="http://schemas.microsoft.com/office/drawing/2014/main" id="{13468F65-D3E0-CB8C-34BC-213F6F3A1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18" y="3577162"/>
            <a:ext cx="3883938" cy="653861"/>
          </a:xfrm>
          <a:prstGeom prst="rect">
            <a:avLst/>
          </a:prstGeom>
        </p:spPr>
      </p:pic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146CB550-B4DC-3EE7-1F23-E61C86B3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87" y="4331813"/>
            <a:ext cx="2533896" cy="7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9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EB92EE-4DA4-943F-FCC0-5C584C21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1" y="792917"/>
            <a:ext cx="5390127" cy="3335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8" y="1657529"/>
            <a:ext cx="5118308" cy="2491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030877" y="2672642"/>
            <a:ext cx="962058" cy="7264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5107993" y="2136196"/>
            <a:ext cx="141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65889" y="2505528"/>
            <a:ext cx="751083" cy="4786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4DB95-28F7-F3F5-DC64-45D3BE355099}"/>
              </a:ext>
            </a:extLst>
          </p:cNvPr>
          <p:cNvSpPr/>
          <p:nvPr/>
        </p:nvSpPr>
        <p:spPr>
          <a:xfrm>
            <a:off x="800100" y="950976"/>
            <a:ext cx="4151376" cy="706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A98A6E-420B-907C-4EDC-9C2B1757D33F}"/>
              </a:ext>
            </a:extLst>
          </p:cNvPr>
          <p:cNvSpPr/>
          <p:nvPr/>
        </p:nvSpPr>
        <p:spPr>
          <a:xfrm>
            <a:off x="1599192" y="94431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F37A2D-15F5-38DF-890F-D1F2D65CF078}"/>
              </a:ext>
            </a:extLst>
          </p:cNvPr>
          <p:cNvSpPr/>
          <p:nvPr/>
        </p:nvSpPr>
        <p:spPr>
          <a:xfrm>
            <a:off x="2712700" y="94764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EFAA5-8A06-2459-D720-12A8A091EB72}"/>
              </a:ext>
            </a:extLst>
          </p:cNvPr>
          <p:cNvSpPr/>
          <p:nvPr/>
        </p:nvSpPr>
        <p:spPr>
          <a:xfrm>
            <a:off x="3841307" y="947646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AD5309-A4B6-D2B7-2712-2DD16A29942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788761" y="1650868"/>
            <a:ext cx="2578398" cy="1054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63655B-D1BE-97D3-776A-CD8933393607}"/>
              </a:ext>
            </a:extLst>
          </p:cNvPr>
          <p:cNvSpPr txBox="1"/>
          <p:nvPr/>
        </p:nvSpPr>
        <p:spPr>
          <a:xfrm>
            <a:off x="268228" y="584209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Virtual Space</a:t>
            </a:r>
            <a:endParaRPr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C08F01-712F-9D90-46C3-1885D10CF5AA}"/>
              </a:ext>
            </a:extLst>
          </p:cNvPr>
          <p:cNvSpPr txBox="1"/>
          <p:nvPr/>
        </p:nvSpPr>
        <p:spPr>
          <a:xfrm>
            <a:off x="264835" y="2304264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Physical Space</a:t>
            </a:r>
            <a:endParaRPr lang="ko-KR" alt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1E6F4F-9799-AB03-92C6-AE9DD97F9491}"/>
              </a:ext>
            </a:extLst>
          </p:cNvPr>
          <p:cNvSpPr txBox="1"/>
          <p:nvPr/>
        </p:nvSpPr>
        <p:spPr>
          <a:xfrm>
            <a:off x="4340949" y="1094583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F6F9E2-71E0-B9B8-678B-EA1BC3EABC63}"/>
              </a:ext>
            </a:extLst>
          </p:cNvPr>
          <p:cNvSpPr txBox="1"/>
          <p:nvPr/>
        </p:nvSpPr>
        <p:spPr>
          <a:xfrm>
            <a:off x="888613" y="1101231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6212AA-82B4-0E5E-F591-EB6F12C3E730}"/>
              </a:ext>
            </a:extLst>
          </p:cNvPr>
          <p:cNvSpPr txBox="1"/>
          <p:nvPr/>
        </p:nvSpPr>
        <p:spPr>
          <a:xfrm>
            <a:off x="3250433" y="1094582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E0C77E-E137-7A58-721A-2D772E0572AD}"/>
              </a:ext>
            </a:extLst>
          </p:cNvPr>
          <p:cNvSpPr txBox="1"/>
          <p:nvPr/>
        </p:nvSpPr>
        <p:spPr>
          <a:xfrm>
            <a:off x="2133428" y="1083095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19A077C-A88D-B049-C14A-1E8CD6C8E685}"/>
              </a:ext>
            </a:extLst>
          </p:cNvPr>
          <p:cNvSpPr/>
          <p:nvPr/>
        </p:nvSpPr>
        <p:spPr>
          <a:xfrm>
            <a:off x="3005750" y="3414368"/>
            <a:ext cx="2356453" cy="32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EFA62-99B0-CB3A-0718-941783DA619D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/>
                </a:solidFill>
              </a:rPr>
              <a:t>ZONE_PTP </a:t>
            </a:r>
            <a:r>
              <a:rPr lang="ko-KR" altLang="en-US" b="1" dirty="0"/>
              <a:t>는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들이 모여 있는 </a:t>
            </a:r>
            <a:r>
              <a:rPr lang="en-US" altLang="ko-KR" sz="1800" b="1" dirty="0"/>
              <a:t>Page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공격으로 </a:t>
            </a:r>
            <a:r>
              <a:rPr lang="en-US" altLang="ko-KR" b="1" dirty="0"/>
              <a:t>Monotonic </a:t>
            </a:r>
            <a:r>
              <a:rPr lang="ko-KR" altLang="en-US" b="1" dirty="0"/>
              <a:t>한 속성이 깨져</a:t>
            </a:r>
            <a:r>
              <a:rPr lang="en-US" altLang="ko-KR" b="1" dirty="0"/>
              <a:t>((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r>
              <a:rPr lang="en-US" altLang="ko-KR" b="1" dirty="0"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bit-flip </a:t>
            </a:r>
            <a:r>
              <a:rPr lang="ko-KR" altLang="en-US" b="1" dirty="0">
                <a:sym typeface="Wingdings" panose="05000000000000000000" pitchFamily="2" charset="2"/>
              </a:rPr>
              <a:t>이 발생</a:t>
            </a:r>
            <a:r>
              <a:rPr lang="en-US" altLang="ko-KR" b="1" dirty="0">
                <a:sym typeface="Wingdings" panose="05000000000000000000" pitchFamily="2" charset="2"/>
              </a:rPr>
              <a:t>) PTE </a:t>
            </a:r>
            <a:r>
              <a:rPr lang="ko-KR" altLang="en-US" b="1" dirty="0">
                <a:sym typeface="Wingdings" panose="05000000000000000000" pitchFamily="2" charset="2"/>
              </a:rPr>
              <a:t>가 또 다른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를 참조하여 </a:t>
            </a:r>
            <a:r>
              <a:rPr lang="en-US" altLang="ko-KR" b="1" dirty="0">
                <a:sym typeface="Wingdings" panose="05000000000000000000" pitchFamily="2" charset="2"/>
              </a:rPr>
              <a:t>self-reference</a:t>
            </a:r>
            <a:r>
              <a:rPr lang="ko-KR" altLang="en-US" b="1" dirty="0">
                <a:sym typeface="Wingdings" panose="05000000000000000000" pitchFamily="2" charset="2"/>
              </a:rPr>
              <a:t> 가 발생하는 상황이 발생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User 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Virtual Address </a:t>
            </a:r>
            <a:r>
              <a:rPr lang="ko-KR" altLang="en-US" sz="1800" b="1" dirty="0"/>
              <a:t>를 통해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에 접근 가능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99563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EB92EE-4DA4-943F-FCC0-5C584C21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1" y="792917"/>
            <a:ext cx="5390127" cy="3335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8" y="1657529"/>
            <a:ext cx="5118308" cy="2491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030877" y="2672642"/>
            <a:ext cx="962058" cy="7264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5107993" y="2136196"/>
            <a:ext cx="141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65889" y="2505528"/>
            <a:ext cx="751083" cy="4786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4DB95-28F7-F3F5-DC64-45D3BE355099}"/>
              </a:ext>
            </a:extLst>
          </p:cNvPr>
          <p:cNvSpPr/>
          <p:nvPr/>
        </p:nvSpPr>
        <p:spPr>
          <a:xfrm>
            <a:off x="800100" y="950976"/>
            <a:ext cx="4151376" cy="706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A98A6E-420B-907C-4EDC-9C2B1757D33F}"/>
              </a:ext>
            </a:extLst>
          </p:cNvPr>
          <p:cNvSpPr/>
          <p:nvPr/>
        </p:nvSpPr>
        <p:spPr>
          <a:xfrm>
            <a:off x="1599192" y="94431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F37A2D-15F5-38DF-890F-D1F2D65CF078}"/>
              </a:ext>
            </a:extLst>
          </p:cNvPr>
          <p:cNvSpPr/>
          <p:nvPr/>
        </p:nvSpPr>
        <p:spPr>
          <a:xfrm>
            <a:off x="2712700" y="94764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EFAA5-8A06-2459-D720-12A8A091EB72}"/>
              </a:ext>
            </a:extLst>
          </p:cNvPr>
          <p:cNvSpPr/>
          <p:nvPr/>
        </p:nvSpPr>
        <p:spPr>
          <a:xfrm>
            <a:off x="3841307" y="947646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63655B-D1BE-97D3-776A-CD8933393607}"/>
              </a:ext>
            </a:extLst>
          </p:cNvPr>
          <p:cNvSpPr txBox="1"/>
          <p:nvPr/>
        </p:nvSpPr>
        <p:spPr>
          <a:xfrm>
            <a:off x="268228" y="584209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Virtual Space</a:t>
            </a:r>
            <a:endParaRPr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C08F01-712F-9D90-46C3-1885D10CF5AA}"/>
              </a:ext>
            </a:extLst>
          </p:cNvPr>
          <p:cNvSpPr txBox="1"/>
          <p:nvPr/>
        </p:nvSpPr>
        <p:spPr>
          <a:xfrm>
            <a:off x="264835" y="2304264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Physical Space</a:t>
            </a:r>
            <a:endParaRPr lang="ko-KR" alt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1E6F4F-9799-AB03-92C6-AE9DD97F9491}"/>
              </a:ext>
            </a:extLst>
          </p:cNvPr>
          <p:cNvSpPr txBox="1"/>
          <p:nvPr/>
        </p:nvSpPr>
        <p:spPr>
          <a:xfrm>
            <a:off x="4340949" y="1094583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F6F9E2-71E0-B9B8-678B-EA1BC3EABC63}"/>
              </a:ext>
            </a:extLst>
          </p:cNvPr>
          <p:cNvSpPr txBox="1"/>
          <p:nvPr/>
        </p:nvSpPr>
        <p:spPr>
          <a:xfrm>
            <a:off x="888613" y="1101231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6212AA-82B4-0E5E-F591-EB6F12C3E730}"/>
              </a:ext>
            </a:extLst>
          </p:cNvPr>
          <p:cNvSpPr txBox="1"/>
          <p:nvPr/>
        </p:nvSpPr>
        <p:spPr>
          <a:xfrm>
            <a:off x="3250433" y="1094582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E0C77E-E137-7A58-721A-2D772E0572AD}"/>
              </a:ext>
            </a:extLst>
          </p:cNvPr>
          <p:cNvSpPr txBox="1"/>
          <p:nvPr/>
        </p:nvSpPr>
        <p:spPr>
          <a:xfrm>
            <a:off x="2133428" y="1083095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70" name="번개 69">
            <a:extLst>
              <a:ext uri="{FF2B5EF4-FFF2-40B4-BE49-F238E27FC236}">
                <a16:creationId xmlns:a16="http://schemas.microsoft.com/office/drawing/2014/main" id="{57276E88-5955-163F-FA48-1693E5E58249}"/>
              </a:ext>
            </a:extLst>
          </p:cNvPr>
          <p:cNvSpPr/>
          <p:nvPr/>
        </p:nvSpPr>
        <p:spPr>
          <a:xfrm>
            <a:off x="4144388" y="2500387"/>
            <a:ext cx="410558" cy="608445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E5065-951D-893E-B4CA-33243137121F}"/>
              </a:ext>
            </a:extLst>
          </p:cNvPr>
          <p:cNvSpPr/>
          <p:nvPr/>
        </p:nvSpPr>
        <p:spPr>
          <a:xfrm>
            <a:off x="2897110" y="3414368"/>
            <a:ext cx="2465094" cy="321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3C6DD-8E84-B035-C11A-B346C71A25F8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/>
                </a:solidFill>
              </a:rPr>
              <a:t>ZONE_PTP </a:t>
            </a:r>
            <a:r>
              <a:rPr lang="ko-KR" altLang="en-US" b="1" dirty="0"/>
              <a:t>는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들이 모여 있는 </a:t>
            </a:r>
            <a:r>
              <a:rPr lang="en-US" altLang="ko-KR" sz="1800" b="1" dirty="0"/>
              <a:t>Page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공격으로 </a:t>
            </a:r>
            <a:r>
              <a:rPr lang="en-US" altLang="ko-KR" b="1" dirty="0"/>
              <a:t>Monotonic </a:t>
            </a:r>
            <a:r>
              <a:rPr lang="ko-KR" altLang="en-US" b="1" dirty="0"/>
              <a:t>한 속성이 깨져</a:t>
            </a:r>
            <a:r>
              <a:rPr lang="en-US" altLang="ko-KR" b="1" dirty="0"/>
              <a:t>((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r>
              <a:rPr lang="en-US" altLang="ko-KR" b="1" dirty="0"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bit-flip </a:t>
            </a:r>
            <a:r>
              <a:rPr lang="ko-KR" altLang="en-US" b="1" dirty="0">
                <a:sym typeface="Wingdings" panose="05000000000000000000" pitchFamily="2" charset="2"/>
              </a:rPr>
              <a:t>이 발생</a:t>
            </a:r>
            <a:r>
              <a:rPr lang="en-US" altLang="ko-KR" b="1" dirty="0">
                <a:sym typeface="Wingdings" panose="05000000000000000000" pitchFamily="2" charset="2"/>
              </a:rPr>
              <a:t>) PTE </a:t>
            </a:r>
            <a:r>
              <a:rPr lang="ko-KR" altLang="en-US" b="1" dirty="0">
                <a:sym typeface="Wingdings" panose="05000000000000000000" pitchFamily="2" charset="2"/>
              </a:rPr>
              <a:t>가 또 다른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를 참조하여 </a:t>
            </a:r>
            <a:r>
              <a:rPr lang="en-US" altLang="ko-KR" b="1" dirty="0">
                <a:sym typeface="Wingdings" panose="05000000000000000000" pitchFamily="2" charset="2"/>
              </a:rPr>
              <a:t>self-reference</a:t>
            </a:r>
            <a:r>
              <a:rPr lang="ko-KR" altLang="en-US" b="1" dirty="0">
                <a:sym typeface="Wingdings" panose="05000000000000000000" pitchFamily="2" charset="2"/>
              </a:rPr>
              <a:t> 가 발생하는 상황이 발생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User 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Virtual Address </a:t>
            </a:r>
            <a:r>
              <a:rPr lang="ko-KR" altLang="en-US" sz="1800" b="1" dirty="0"/>
              <a:t>를 통해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에 접근 가능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5255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EB92EE-4DA4-943F-FCC0-5C584C21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1" y="792917"/>
            <a:ext cx="5390127" cy="3335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8" y="1657529"/>
            <a:ext cx="5118308" cy="24913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030877" y="2672642"/>
            <a:ext cx="962058" cy="72645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5107993" y="2136196"/>
            <a:ext cx="141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65889" y="2505528"/>
            <a:ext cx="751083" cy="4786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34DB95-28F7-F3F5-DC64-45D3BE355099}"/>
              </a:ext>
            </a:extLst>
          </p:cNvPr>
          <p:cNvSpPr/>
          <p:nvPr/>
        </p:nvSpPr>
        <p:spPr>
          <a:xfrm>
            <a:off x="800100" y="950976"/>
            <a:ext cx="4151376" cy="706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A98A6E-420B-907C-4EDC-9C2B1757D33F}"/>
              </a:ext>
            </a:extLst>
          </p:cNvPr>
          <p:cNvSpPr/>
          <p:nvPr/>
        </p:nvSpPr>
        <p:spPr>
          <a:xfrm>
            <a:off x="1599192" y="94431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F37A2D-15F5-38DF-890F-D1F2D65CF078}"/>
              </a:ext>
            </a:extLst>
          </p:cNvPr>
          <p:cNvSpPr/>
          <p:nvPr/>
        </p:nvSpPr>
        <p:spPr>
          <a:xfrm>
            <a:off x="2712700" y="947645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EFAA5-8A06-2459-D720-12A8A091EB72}"/>
              </a:ext>
            </a:extLst>
          </p:cNvPr>
          <p:cNvSpPr/>
          <p:nvPr/>
        </p:nvSpPr>
        <p:spPr>
          <a:xfrm>
            <a:off x="3841307" y="947646"/>
            <a:ext cx="379137" cy="706553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F3001B-0401-63B2-F503-88FC610AB7B4}"/>
              </a:ext>
            </a:extLst>
          </p:cNvPr>
          <p:cNvCxnSpPr>
            <a:cxnSpLocks/>
            <a:stCxn id="15" idx="2"/>
            <a:endCxn id="6" idx="2"/>
          </p:cNvCxnSpPr>
          <p:nvPr/>
        </p:nvCxnSpPr>
        <p:spPr>
          <a:xfrm>
            <a:off x="2902269" y="1654198"/>
            <a:ext cx="1609637" cy="1018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63655B-D1BE-97D3-776A-CD8933393607}"/>
              </a:ext>
            </a:extLst>
          </p:cNvPr>
          <p:cNvSpPr txBox="1"/>
          <p:nvPr/>
        </p:nvSpPr>
        <p:spPr>
          <a:xfrm>
            <a:off x="268228" y="584209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Virtual Space</a:t>
            </a:r>
            <a:endParaRPr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C08F01-712F-9D90-46C3-1885D10CF5AA}"/>
              </a:ext>
            </a:extLst>
          </p:cNvPr>
          <p:cNvSpPr txBox="1"/>
          <p:nvPr/>
        </p:nvSpPr>
        <p:spPr>
          <a:xfrm>
            <a:off x="264835" y="2304264"/>
            <a:ext cx="167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Physical Space</a:t>
            </a:r>
            <a:endParaRPr lang="ko-KR" alt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1E6F4F-9799-AB03-92C6-AE9DD97F9491}"/>
              </a:ext>
            </a:extLst>
          </p:cNvPr>
          <p:cNvSpPr txBox="1"/>
          <p:nvPr/>
        </p:nvSpPr>
        <p:spPr>
          <a:xfrm>
            <a:off x="4340949" y="1094583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F6F9E2-71E0-B9B8-678B-EA1BC3EABC63}"/>
              </a:ext>
            </a:extLst>
          </p:cNvPr>
          <p:cNvSpPr txBox="1"/>
          <p:nvPr/>
        </p:nvSpPr>
        <p:spPr>
          <a:xfrm>
            <a:off x="888613" y="1101231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6212AA-82B4-0E5E-F591-EB6F12C3E730}"/>
              </a:ext>
            </a:extLst>
          </p:cNvPr>
          <p:cNvSpPr txBox="1"/>
          <p:nvPr/>
        </p:nvSpPr>
        <p:spPr>
          <a:xfrm>
            <a:off x="3250433" y="1094582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E0C77E-E137-7A58-721A-2D772E0572AD}"/>
              </a:ext>
            </a:extLst>
          </p:cNvPr>
          <p:cNvSpPr txBox="1"/>
          <p:nvPr/>
        </p:nvSpPr>
        <p:spPr>
          <a:xfrm>
            <a:off x="2133428" y="1083095"/>
            <a:ext cx="59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. . .</a:t>
            </a:r>
            <a:endParaRPr lang="ko-KR" altLang="en-US" sz="1400" b="1" dirty="0"/>
          </a:p>
        </p:txBody>
      </p:sp>
      <p:sp>
        <p:nvSpPr>
          <p:cNvPr id="70" name="번개 69">
            <a:extLst>
              <a:ext uri="{FF2B5EF4-FFF2-40B4-BE49-F238E27FC236}">
                <a16:creationId xmlns:a16="http://schemas.microsoft.com/office/drawing/2014/main" id="{57276E88-5955-163F-FA48-1693E5E58249}"/>
              </a:ext>
            </a:extLst>
          </p:cNvPr>
          <p:cNvSpPr/>
          <p:nvPr/>
        </p:nvSpPr>
        <p:spPr>
          <a:xfrm>
            <a:off x="4144388" y="2500387"/>
            <a:ext cx="410558" cy="608445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56980E-05F4-EAD9-92A3-B7D07342C9AB}"/>
              </a:ext>
            </a:extLst>
          </p:cNvPr>
          <p:cNvSpPr/>
          <p:nvPr/>
        </p:nvSpPr>
        <p:spPr>
          <a:xfrm>
            <a:off x="3014516" y="3391076"/>
            <a:ext cx="1462425" cy="335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2C83EC-DC54-0056-D401-71AFA7481342}"/>
              </a:ext>
            </a:extLst>
          </p:cNvPr>
          <p:cNvSpPr/>
          <p:nvPr/>
        </p:nvSpPr>
        <p:spPr>
          <a:xfrm>
            <a:off x="4446587" y="3348386"/>
            <a:ext cx="891540" cy="42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0C4CF-F397-E0ED-2263-F333198B0A66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/>
                </a:solidFill>
              </a:rPr>
              <a:t>ZONE_PTP </a:t>
            </a:r>
            <a:r>
              <a:rPr lang="ko-KR" altLang="en-US" b="1" dirty="0"/>
              <a:t>는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들이 모여 있는 </a:t>
            </a:r>
            <a:r>
              <a:rPr lang="en-US" altLang="ko-KR" sz="1800" b="1" dirty="0"/>
              <a:t>Page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공격으로 </a:t>
            </a:r>
            <a:r>
              <a:rPr lang="en-US" altLang="ko-KR" b="1" dirty="0"/>
              <a:t>Monotonic </a:t>
            </a:r>
            <a:r>
              <a:rPr lang="ko-KR" altLang="en-US" b="1" dirty="0"/>
              <a:t>한 속성이 깨져</a:t>
            </a:r>
            <a:r>
              <a:rPr lang="en-US" altLang="ko-KR" b="1" dirty="0"/>
              <a:t>((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1</a:t>
            </a:r>
            <a:r>
              <a:rPr lang="en-US" altLang="ko-KR" b="1" dirty="0"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bit-flip </a:t>
            </a:r>
            <a:r>
              <a:rPr lang="ko-KR" altLang="en-US" b="1" dirty="0">
                <a:sym typeface="Wingdings" panose="05000000000000000000" pitchFamily="2" charset="2"/>
              </a:rPr>
              <a:t>이 발생</a:t>
            </a:r>
            <a:r>
              <a:rPr lang="en-US" altLang="ko-KR" b="1" dirty="0">
                <a:sym typeface="Wingdings" panose="05000000000000000000" pitchFamily="2" charset="2"/>
              </a:rPr>
              <a:t>) PTE </a:t>
            </a:r>
            <a:r>
              <a:rPr lang="ko-KR" altLang="en-US" b="1" dirty="0">
                <a:sym typeface="Wingdings" panose="05000000000000000000" pitchFamily="2" charset="2"/>
              </a:rPr>
              <a:t>가 또 다른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를 참조하여 </a:t>
            </a:r>
            <a:r>
              <a:rPr lang="en-US" altLang="ko-KR" b="1" dirty="0">
                <a:sym typeface="Wingdings" panose="05000000000000000000" pitchFamily="2" charset="2"/>
              </a:rPr>
              <a:t>self-reference</a:t>
            </a:r>
            <a:r>
              <a:rPr lang="ko-KR" altLang="en-US" b="1" dirty="0">
                <a:sym typeface="Wingdings" panose="05000000000000000000" pitchFamily="2" charset="2"/>
              </a:rPr>
              <a:t> 가 발생하는 상황이 발생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User </a:t>
            </a:r>
            <a:r>
              <a:rPr lang="ko-KR" altLang="en-US" sz="1800" b="1" dirty="0"/>
              <a:t>는 </a:t>
            </a:r>
            <a:r>
              <a:rPr lang="en-US" altLang="ko-KR" sz="1800" b="1" dirty="0"/>
              <a:t>Virtual Address </a:t>
            </a:r>
            <a:r>
              <a:rPr lang="ko-KR" altLang="en-US" sz="1800" b="1" dirty="0"/>
              <a:t>를 통해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에 접근 가능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55828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3531359"/>
            <a:ext cx="11990894" cy="254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각각의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에 </a:t>
            </a:r>
            <a:r>
              <a:rPr lang="en-US" altLang="ko-KR" b="1" dirty="0"/>
              <a:t>self-reference </a:t>
            </a:r>
            <a:r>
              <a:rPr lang="ko-KR" altLang="en-US" b="1" dirty="0"/>
              <a:t>가 발생할 </a:t>
            </a:r>
            <a:r>
              <a:rPr lang="ko-KR" altLang="en-US" sz="1800" b="1" dirty="0"/>
              <a:t>확률은 다음과 같음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/>
              <a:t>n</a:t>
            </a:r>
            <a:r>
              <a:rPr lang="en-US" altLang="ko-KR" b="1" dirty="0"/>
              <a:t> </a:t>
            </a:r>
            <a:r>
              <a:rPr lang="ko-KR" altLang="en-US" b="1" dirty="0"/>
              <a:t>은 </a:t>
            </a:r>
            <a:r>
              <a:rPr lang="en-US" altLang="ko-KR" b="1" dirty="0"/>
              <a:t>PTP indicator </a:t>
            </a:r>
            <a:r>
              <a:rPr lang="ko-KR" altLang="en-US" b="1" dirty="0"/>
              <a:t>의 비트 수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(8GBytes             </a:t>
            </a:r>
            <a:r>
              <a:rPr lang="ko-KR" altLang="en-US" b="1" dirty="0"/>
              <a:t>물리 메모리</a:t>
            </a:r>
            <a:r>
              <a:rPr lang="en-US" altLang="ko-KR" b="1" dirty="0"/>
              <a:t>+ 32MByte             PTP_ZONE system</a:t>
            </a:r>
            <a:r>
              <a:rPr lang="ko-KR" altLang="en-US" b="1" dirty="0"/>
              <a:t> 에선 </a:t>
            </a:r>
            <a:r>
              <a:rPr lang="en-US" altLang="ko-KR" b="1" dirty="0"/>
              <a:t>n = 8 (36-28) 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      는 </a:t>
            </a:r>
            <a:r>
              <a:rPr lang="en-US" altLang="ko-KR" b="1" dirty="0"/>
              <a:t>bit</a:t>
            </a:r>
            <a:r>
              <a:rPr lang="ko-KR" altLang="en-US" b="1" dirty="0"/>
              <a:t>가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에 </a:t>
            </a:r>
            <a:r>
              <a:rPr lang="en-US" altLang="ko-KR" b="1" dirty="0"/>
              <a:t>flip</a:t>
            </a:r>
            <a:r>
              <a:rPr lang="ko-KR" altLang="en-US" b="1" dirty="0"/>
              <a:t> 될 확률 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      은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(0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1) </a:t>
            </a:r>
            <a:r>
              <a:rPr lang="ko-KR" altLang="en-US" b="1" dirty="0"/>
              <a:t>로 </a:t>
            </a:r>
            <a:r>
              <a:rPr lang="en-US" altLang="ko-KR" b="1" dirty="0"/>
              <a:t>flip </a:t>
            </a:r>
            <a:r>
              <a:rPr lang="ko-KR" altLang="en-US" b="1" dirty="0"/>
              <a:t>될 확률 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0.2%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      은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(1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0) </a:t>
            </a:r>
            <a:r>
              <a:rPr lang="ko-KR" altLang="en-US" b="1" dirty="0"/>
              <a:t>로 </a:t>
            </a:r>
            <a:r>
              <a:rPr lang="en-US" altLang="ko-KR" b="1" dirty="0"/>
              <a:t>flip </a:t>
            </a:r>
            <a:r>
              <a:rPr lang="ko-KR" altLang="en-US" b="1" dirty="0"/>
              <a:t>될 확률 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99.8%</a:t>
            </a:r>
            <a:r>
              <a:rPr lang="en-US" altLang="ko-KR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307924" y="1920240"/>
            <a:ext cx="846999" cy="7589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4935824" y="1444574"/>
            <a:ext cx="13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52720" y="1813906"/>
            <a:ext cx="363014" cy="468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94F61DB-B49B-9B35-E676-674224D1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64" y="1624784"/>
            <a:ext cx="5705103" cy="12904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E542B0-6EB8-BDB7-F021-9C68803BC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92" y="4836395"/>
            <a:ext cx="485318" cy="4229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ED847D-FD58-359F-C6C1-80A7409E9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227" y="4836395"/>
            <a:ext cx="845611" cy="4064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1AD12B-0D0B-9756-45C0-D7268906E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938" y="4452784"/>
            <a:ext cx="1031520" cy="3630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2CBEDA-01B0-330E-295A-34CB64A13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218" y="4450140"/>
            <a:ext cx="927485" cy="3650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94654B9-A607-921A-86EC-639546792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937" y="5194539"/>
            <a:ext cx="748227" cy="8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Rowhammer </a:t>
            </a:r>
            <a:r>
              <a:rPr lang="ko-KR" altLang="en-US" sz="1800" b="1" dirty="0"/>
              <a:t>에 의한 </a:t>
            </a:r>
            <a:r>
              <a:rPr lang="en-US" altLang="ko-KR" sz="1800" b="1" dirty="0"/>
              <a:t>bit-flip </a:t>
            </a:r>
            <a:r>
              <a:rPr lang="ko-KR" altLang="en-US" sz="1800" b="1" dirty="0"/>
              <a:t>은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만 일어난다고 가정</a:t>
            </a:r>
            <a:r>
              <a:rPr lang="en-US" altLang="ko-KR" sz="1800" b="1" dirty="0"/>
              <a:t>(1</a:t>
            </a:r>
            <a:r>
              <a:rPr lang="ko-KR" altLang="en-US" sz="1800" b="1" dirty="0"/>
              <a:t>개만 일어나면 </a:t>
            </a:r>
            <a:r>
              <a:rPr lang="en-US" altLang="ko-KR" sz="1800" b="1" dirty="0"/>
              <a:t>ECC </a:t>
            </a:r>
            <a:r>
              <a:rPr lang="ko-KR" altLang="en-US" sz="1800" b="1" dirty="0"/>
              <a:t>가 정정</a:t>
            </a:r>
            <a:r>
              <a:rPr lang="en-US" altLang="ko-KR" sz="18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(136,128) </a:t>
            </a:r>
            <a:r>
              <a:rPr lang="en-US" altLang="ko-KR" b="1" dirty="0"/>
              <a:t>SEC</a:t>
            </a:r>
            <a:r>
              <a:rPr lang="ko-KR" altLang="en-US" b="1" dirty="0"/>
              <a:t> 에서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에 의한 </a:t>
            </a:r>
            <a:r>
              <a:rPr lang="en-US" altLang="ko-KR" b="1" dirty="0"/>
              <a:t>bit-flip </a:t>
            </a:r>
            <a:r>
              <a:rPr lang="ko-KR" altLang="en-US" b="1" dirty="0"/>
              <a:t>이 </a:t>
            </a:r>
            <a:r>
              <a:rPr lang="en-US" altLang="ko-KR" b="1" dirty="0"/>
              <a:t>2</a:t>
            </a:r>
            <a:r>
              <a:rPr lang="ko-KR" altLang="en-US" b="1" dirty="0"/>
              <a:t>개 일어났을 때</a:t>
            </a:r>
            <a:r>
              <a:rPr lang="en-US" altLang="ko-KR" b="1" dirty="0"/>
              <a:t>, </a:t>
            </a:r>
            <a:r>
              <a:rPr lang="ko-KR" altLang="en-US" b="1" dirty="0"/>
              <a:t>나머지 </a:t>
            </a:r>
            <a:r>
              <a:rPr lang="en-US" altLang="ko-KR" b="1" dirty="0">
                <a:solidFill>
                  <a:srgbClr val="FF0000"/>
                </a:solidFill>
              </a:rPr>
              <a:t>134 bit </a:t>
            </a:r>
            <a:r>
              <a:rPr lang="ko-KR" altLang="en-US" b="1" dirty="0"/>
              <a:t>중에서 한 </a:t>
            </a:r>
            <a:r>
              <a:rPr lang="en-US" altLang="ko-KR" b="1" dirty="0"/>
              <a:t>bit </a:t>
            </a:r>
            <a:r>
              <a:rPr lang="ko-KR" altLang="en-US" b="1" dirty="0"/>
              <a:t>에 </a:t>
            </a:r>
            <a:r>
              <a:rPr lang="en-US" altLang="ko-KR" sz="1800" b="1" dirty="0"/>
              <a:t>Aliasing Triple </a:t>
            </a:r>
            <a:r>
              <a:rPr lang="ko-KR" altLang="en-US" sz="1800" b="1" dirty="0"/>
              <a:t>이 일어날 확률 </a:t>
            </a:r>
            <a:r>
              <a:rPr lang="en-US" altLang="ko-KR" sz="1800" b="1" dirty="0"/>
              <a:t>: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 PTP Indicator n </a:t>
            </a:r>
            <a:r>
              <a:rPr lang="ko-KR" altLang="en-US" sz="1800" b="1" dirty="0"/>
              <a:t>개 </a:t>
            </a:r>
            <a:r>
              <a:rPr lang="en-US" altLang="ko-KR" sz="1800" b="1" dirty="0"/>
              <a:t>bit</a:t>
            </a:r>
            <a:r>
              <a:rPr lang="ko-KR" altLang="en-US" sz="1800" b="1" dirty="0"/>
              <a:t> 중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개 </a:t>
            </a:r>
            <a:r>
              <a:rPr lang="en-US" altLang="ko-KR" sz="1800" b="1" dirty="0"/>
              <a:t>/ 2</a:t>
            </a:r>
            <a:r>
              <a:rPr lang="ko-KR" altLang="en-US" sz="1800" b="1" dirty="0"/>
              <a:t>개 </a:t>
            </a:r>
            <a:r>
              <a:rPr lang="en-US" altLang="ko-KR" sz="1800" b="1" dirty="0"/>
              <a:t>/ 3</a:t>
            </a:r>
            <a:r>
              <a:rPr lang="ko-KR" altLang="en-US" sz="1800" b="1" dirty="0"/>
              <a:t>개 가 </a:t>
            </a:r>
            <a:r>
              <a:rPr lang="en-US" altLang="ko-KR" b="1" dirty="0"/>
              <a:t>flip </a:t>
            </a:r>
            <a:r>
              <a:rPr lang="ko-KR" altLang="en-US" b="1" dirty="0"/>
              <a:t>될 때로 경우를 나누어서 확률을 계산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0F0C52-6CDF-EEB7-82D3-8E62A6A3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1030856"/>
            <a:ext cx="7106642" cy="2876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2BCABD-4584-70EB-2321-725BC336B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21" y="5209631"/>
            <a:ext cx="2376311" cy="7100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B96D10-DB00-6846-A8E3-C4DF8EC4AFA9}"/>
              </a:ext>
            </a:extLst>
          </p:cNvPr>
          <p:cNvSpPr/>
          <p:nvPr/>
        </p:nvSpPr>
        <p:spPr>
          <a:xfrm>
            <a:off x="4205111" y="3375378"/>
            <a:ext cx="4447822" cy="32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8GB</a:t>
            </a:r>
            <a:r>
              <a:rPr lang="en-US" altLang="ko-KR" b="1" dirty="0"/>
              <a:t>ytes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물리 메모리 </a:t>
            </a:r>
            <a:r>
              <a:rPr lang="en-US" altLang="ko-KR" sz="1800" b="1" dirty="0"/>
              <a:t>+ 32MBytes PTP_ZONE </a:t>
            </a:r>
            <a:r>
              <a:rPr lang="ko-KR" altLang="en-US" sz="1800" b="1" dirty="0"/>
              <a:t>시나리오를 가정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PTP Indicator </a:t>
            </a:r>
            <a:r>
              <a:rPr lang="ko-KR" altLang="en-US" b="1" dirty="0"/>
              <a:t>는 </a:t>
            </a:r>
            <a:r>
              <a:rPr lang="en-US" altLang="ko-KR" b="1" dirty="0"/>
              <a:t>8 bit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1 Gb x</a:t>
            </a:r>
            <a:r>
              <a:rPr lang="en-US" altLang="ko-KR" b="1" dirty="0"/>
              <a:t>8 </a:t>
            </a:r>
            <a:r>
              <a:rPr lang="ko-KR" altLang="en-US" b="1" dirty="0"/>
              <a:t>을 사용하는 경우를 가정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201" name="그림 200">
            <a:extLst>
              <a:ext uri="{FF2B5EF4-FFF2-40B4-BE49-F238E27FC236}">
                <a16:creationId xmlns:a16="http://schemas.microsoft.com/office/drawing/2014/main" id="{AD614AE3-E967-2E79-C498-319AF2FB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87" y="938338"/>
            <a:ext cx="9640645" cy="2715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B96D10-DB00-6846-A8E3-C4DF8EC4AFA9}"/>
              </a:ext>
            </a:extLst>
          </p:cNvPr>
          <p:cNvSpPr/>
          <p:nvPr/>
        </p:nvSpPr>
        <p:spPr>
          <a:xfrm>
            <a:off x="7007381" y="1267486"/>
            <a:ext cx="1874069" cy="2385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5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98EE933-7494-ECBD-90C6-504312FADC99}"/>
              </a:ext>
            </a:extLst>
          </p:cNvPr>
          <p:cNvGrpSpPr/>
          <p:nvPr/>
        </p:nvGrpSpPr>
        <p:grpSpPr>
          <a:xfrm>
            <a:off x="556249" y="725542"/>
            <a:ext cx="9954825" cy="5406916"/>
            <a:chOff x="565302" y="1451084"/>
            <a:chExt cx="9954825" cy="5406916"/>
          </a:xfrm>
        </p:grpSpPr>
        <p:cxnSp>
          <p:nvCxnSpPr>
            <p:cNvPr id="75" name="Straight Connector 127">
              <a:extLst>
                <a:ext uri="{FF2B5EF4-FFF2-40B4-BE49-F238E27FC236}">
                  <a16:creationId xmlns:a16="http://schemas.microsoft.com/office/drawing/2014/main" id="{D25D755D-7ADC-9710-DFC9-2247694A9F6B}"/>
                </a:ext>
              </a:extLst>
            </p:cNvPr>
            <p:cNvCxnSpPr>
              <a:cxnSpLocks/>
              <a:stCxn id="68" idx="1"/>
              <a:endCxn id="176" idx="0"/>
            </p:cNvCxnSpPr>
            <p:nvPr/>
          </p:nvCxnSpPr>
          <p:spPr>
            <a:xfrm flipH="1">
              <a:off x="2383929" y="2652477"/>
              <a:ext cx="1806125" cy="627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Straight Connector 127">
              <a:extLst>
                <a:ext uri="{FF2B5EF4-FFF2-40B4-BE49-F238E27FC236}">
                  <a16:creationId xmlns:a16="http://schemas.microsoft.com/office/drawing/2014/main" id="{D0E33B29-9A5E-9B12-5249-F4F43F692BA6}"/>
                </a:ext>
              </a:extLst>
            </p:cNvPr>
            <p:cNvCxnSpPr>
              <a:cxnSpLocks/>
              <a:stCxn id="68" idx="3"/>
              <a:endCxn id="184" idx="0"/>
            </p:cNvCxnSpPr>
            <p:nvPr/>
          </p:nvCxnSpPr>
          <p:spPr>
            <a:xfrm>
              <a:off x="7912338" y="2652477"/>
              <a:ext cx="1984457" cy="627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DEFE17-71DA-FE36-D98F-B04DA87ACBFF}"/>
                </a:ext>
              </a:extLst>
            </p:cNvPr>
            <p:cNvSpPr/>
            <p:nvPr/>
          </p:nvSpPr>
          <p:spPr>
            <a:xfrm>
              <a:off x="565302" y="456992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BL16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왼쪽 중괄호 78">
              <a:extLst>
                <a:ext uri="{FF2B5EF4-FFF2-40B4-BE49-F238E27FC236}">
                  <a16:creationId xmlns:a16="http://schemas.microsoft.com/office/drawing/2014/main" id="{DE2B1C88-D1E6-8516-D83C-0D0C1B8B0F1A}"/>
                </a:ext>
              </a:extLst>
            </p:cNvPr>
            <p:cNvSpPr/>
            <p:nvPr/>
          </p:nvSpPr>
          <p:spPr>
            <a:xfrm>
              <a:off x="1298048" y="3898928"/>
              <a:ext cx="254000" cy="1691640"/>
            </a:xfrm>
            <a:prstGeom prst="leftBrace">
              <a:avLst>
                <a:gd name="adj1" fmla="val 77045"/>
                <a:gd name="adj2" fmla="val 51433"/>
              </a:avLst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10DF4F3-657D-D9F9-57F1-99F0B6C35729}"/>
                </a:ext>
              </a:extLst>
            </p:cNvPr>
            <p:cNvCxnSpPr>
              <a:cxnSpLocks/>
            </p:cNvCxnSpPr>
            <p:nvPr/>
          </p:nvCxnSpPr>
          <p:spPr>
            <a:xfrm>
              <a:off x="1711448" y="5748950"/>
              <a:ext cx="8808679" cy="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6B7AF9E-82D2-AC15-3C38-FC08B8690038}"/>
                </a:ext>
              </a:extLst>
            </p:cNvPr>
            <p:cNvSpPr/>
            <p:nvPr/>
          </p:nvSpPr>
          <p:spPr>
            <a:xfrm>
              <a:off x="888468" y="6211669"/>
              <a:ext cx="23169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In-DRAM ECC</a:t>
              </a:r>
            </a:p>
            <a:p>
              <a:pPr algn="r"/>
              <a:r>
                <a:rPr lang="en-US" altLang="ko-KR" b="1" dirty="0">
                  <a:solidFill>
                    <a:srgbClr val="FF0000"/>
                  </a:solidFill>
                </a:rPr>
                <a:t>(Invisible to system)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1F6EE8C9-2CF4-15E3-2EB6-B811D4A099BC}"/>
                </a:ext>
              </a:extLst>
            </p:cNvPr>
            <p:cNvGrpSpPr/>
            <p:nvPr/>
          </p:nvGrpSpPr>
          <p:grpSpPr>
            <a:xfrm>
              <a:off x="4190054" y="1451084"/>
              <a:ext cx="3722284" cy="1325563"/>
              <a:chOff x="3975128" y="1690640"/>
              <a:chExt cx="3722284" cy="1325563"/>
            </a:xfrm>
          </p:grpSpPr>
          <p:grpSp>
            <p:nvGrpSpPr>
              <p:cNvPr id="67" name="그룹 78">
                <a:extLst>
                  <a:ext uri="{FF2B5EF4-FFF2-40B4-BE49-F238E27FC236}">
                    <a16:creationId xmlns:a16="http://schemas.microsoft.com/office/drawing/2014/main" id="{606A6F07-FD83-68CA-846C-C94D4AD53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5128" y="1690640"/>
                <a:ext cx="3722284" cy="1325563"/>
                <a:chOff x="1751660" y="2094160"/>
                <a:chExt cx="2104364" cy="546716"/>
              </a:xfrm>
            </p:grpSpPr>
            <p:sp>
              <p:nvSpPr>
                <p:cNvPr id="68" name="직사각형 79">
                  <a:extLst>
                    <a:ext uri="{FF2B5EF4-FFF2-40B4-BE49-F238E27FC236}">
                      <a16:creationId xmlns:a16="http://schemas.microsoft.com/office/drawing/2014/main" id="{0F424996-ED1A-BD0C-348D-BA2A99A6D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660" y="2538450"/>
                  <a:ext cx="2104364" cy="102426"/>
                </a:xfrm>
                <a:prstGeom prst="rect">
                  <a:avLst/>
                </a:prstGeom>
                <a:pattFill prst="dkVert">
                  <a:fgClr>
                    <a:srgbClr val="CC9900"/>
                  </a:fgClr>
                  <a:bgClr>
                    <a:schemeClr val="bg1"/>
                  </a:bgClr>
                </a:pattFill>
                <a:ln w="2857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marL="469900" indent="-469900" eaLnBrk="0" hangingPunct="0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</a:pPr>
                  <a:endParaRPr lang="ko-KR" altLang="en-US" sz="700" i="1"/>
                </a:p>
              </p:txBody>
            </p:sp>
            <p:sp>
              <p:nvSpPr>
                <p:cNvPr id="69" name="직사각형 80">
                  <a:extLst>
                    <a:ext uri="{FF2B5EF4-FFF2-40B4-BE49-F238E27FC236}">
                      <a16:creationId xmlns:a16="http://schemas.microsoft.com/office/drawing/2014/main" id="{5E4DBF95-8A31-56D8-00E2-5E6EE35B9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660" y="2094160"/>
                  <a:ext cx="2104364" cy="443932"/>
                </a:xfrm>
                <a:prstGeom prst="rect">
                  <a:avLst/>
                </a:prstGeom>
                <a:solidFill>
                  <a:srgbClr val="009900"/>
                </a:solidFill>
                <a:ln>
                  <a:noFill/>
                </a:ln>
                <a:effectLst>
                  <a:outerShdw blurRad="40000" dist="23000" dir="5400000" rotWithShape="0">
                    <a:srgbClr val="808080">
                      <a:alpha val="34998"/>
                    </a:srgbClr>
                  </a:outerShdw>
                </a:effectLst>
                <a:scene3d>
                  <a:camera prst="orthographicFront"/>
                  <a:lightRig rig="threePt" dir="t"/>
                </a:scene3d>
                <a:sp3d prstMaterial="matte">
                  <a:bevelT w="165100" prst="coolSlant"/>
                </a:sp3d>
              </p:spPr>
              <p:txBody>
                <a:bodyPr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MS PGothic" pitchFamily="34" charset="-128"/>
                    </a:defRPr>
                  </a:lvl9pPr>
                </a:lstStyle>
                <a:p>
                  <a:pPr algn="r" eaLnBrk="1" hangingPunct="1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defRPr/>
                  </a:pPr>
                  <a:endParaRPr lang="ko-KR" altLang="en-US" sz="700" i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직사각형 81">
                  <a:extLst>
                    <a:ext uri="{FF2B5EF4-FFF2-40B4-BE49-F238E27FC236}">
                      <a16:creationId xmlns:a16="http://schemas.microsoft.com/office/drawing/2014/main" id="{E220C024-3A6F-75A5-E6E3-145547A4E169}"/>
                    </a:ext>
                  </a:extLst>
                </p:cNvPr>
                <p:cNvSpPr/>
                <p:nvPr/>
              </p:nvSpPr>
              <p:spPr bwMode="auto">
                <a:xfrm>
                  <a:off x="1821988" y="2170235"/>
                  <a:ext cx="183929" cy="270483"/>
                </a:xfrm>
                <a:prstGeom prst="rect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freezing" dir="t"/>
                </a:scene3d>
                <a:sp3d>
                  <a:bevelT/>
                </a:sp3d>
              </p:spPr>
              <p:txBody>
                <a:bodyPr vert="vert270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defRPr/>
                  </a:pPr>
                  <a:r>
                    <a:rPr lang="en-US" altLang="ko-KR" sz="700" dirty="0">
                      <a:solidFill>
                        <a:schemeClr val="bg1"/>
                      </a:solidFill>
                      <a:latin typeface="+mj-lt"/>
                      <a:ea typeface="+mn-ea"/>
                      <a:cs typeface="Times New Roman" pitchFamily="18" charset="0"/>
                    </a:rPr>
                    <a:t>DRAM</a:t>
                  </a:r>
                  <a:endParaRPr lang="ko-KR" altLang="en-US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71" name="직사각형 86">
                  <a:extLst>
                    <a:ext uri="{FF2B5EF4-FFF2-40B4-BE49-F238E27FC236}">
                      <a16:creationId xmlns:a16="http://schemas.microsoft.com/office/drawing/2014/main" id="{37C0F3B3-58BA-63A8-1496-54C3ABCCC2CA}"/>
                    </a:ext>
                  </a:extLst>
                </p:cNvPr>
                <p:cNvSpPr/>
                <p:nvPr/>
              </p:nvSpPr>
              <p:spPr bwMode="auto">
                <a:xfrm>
                  <a:off x="2581032" y="2170235"/>
                  <a:ext cx="183929" cy="270483"/>
                </a:xfrm>
                <a:prstGeom prst="rect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freezing" dir="t"/>
                </a:scene3d>
                <a:sp3d>
                  <a:bevelT/>
                </a:sp3d>
              </p:spPr>
              <p:txBody>
                <a:bodyPr vert="vert270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defRPr/>
                  </a:pPr>
                  <a:r>
                    <a:rPr lang="en-US" altLang="ko-KR" sz="700" dirty="0">
                      <a:solidFill>
                        <a:schemeClr val="bg1"/>
                      </a:solidFill>
                      <a:latin typeface="+mj-lt"/>
                      <a:ea typeface="+mn-ea"/>
                      <a:cs typeface="Times New Roman" pitchFamily="18" charset="0"/>
                    </a:rPr>
                    <a:t>DRAM</a:t>
                  </a:r>
                  <a:endParaRPr lang="ko-KR" altLang="en-US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72" name="직사각형 87">
                  <a:extLst>
                    <a:ext uri="{FF2B5EF4-FFF2-40B4-BE49-F238E27FC236}">
                      <a16:creationId xmlns:a16="http://schemas.microsoft.com/office/drawing/2014/main" id="{625314E9-ADDC-854B-DE7F-6D7AE061E588}"/>
                    </a:ext>
                  </a:extLst>
                </p:cNvPr>
                <p:cNvSpPr/>
                <p:nvPr/>
              </p:nvSpPr>
              <p:spPr bwMode="auto">
                <a:xfrm>
                  <a:off x="2328018" y="2170235"/>
                  <a:ext cx="183929" cy="270483"/>
                </a:xfrm>
                <a:prstGeom prst="rect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freezing" dir="t"/>
                </a:scene3d>
                <a:sp3d>
                  <a:bevelT/>
                </a:sp3d>
              </p:spPr>
              <p:txBody>
                <a:bodyPr vert="vert270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defRPr/>
                  </a:pPr>
                  <a:r>
                    <a:rPr lang="en-US" altLang="ko-KR" sz="700" dirty="0">
                      <a:solidFill>
                        <a:schemeClr val="bg1"/>
                      </a:solidFill>
                      <a:latin typeface="+mj-lt"/>
                      <a:ea typeface="+mn-ea"/>
                      <a:cs typeface="Times New Roman" pitchFamily="18" charset="0"/>
                    </a:rPr>
                    <a:t>DRAM</a:t>
                  </a:r>
                  <a:endParaRPr lang="ko-KR" altLang="en-US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73" name="직사각형 88">
                  <a:extLst>
                    <a:ext uri="{FF2B5EF4-FFF2-40B4-BE49-F238E27FC236}">
                      <a16:creationId xmlns:a16="http://schemas.microsoft.com/office/drawing/2014/main" id="{2CF1A10E-A668-625B-5FCD-149182203E1D}"/>
                    </a:ext>
                  </a:extLst>
                </p:cNvPr>
                <p:cNvSpPr/>
                <p:nvPr/>
              </p:nvSpPr>
              <p:spPr bwMode="auto">
                <a:xfrm>
                  <a:off x="2075003" y="2170235"/>
                  <a:ext cx="183929" cy="270483"/>
                </a:xfrm>
                <a:prstGeom prst="rect">
                  <a:avLst/>
                </a:prstGeom>
                <a:solidFill>
                  <a:schemeClr val="tx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freezing" dir="t"/>
                </a:scene3d>
                <a:sp3d>
                  <a:bevelT/>
                </a:sp3d>
              </p:spPr>
              <p:txBody>
                <a:bodyPr vert="vert270" lIns="0" tIns="0" rIns="0" bIns="0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defRPr/>
                  </a:pPr>
                  <a:r>
                    <a:rPr lang="en-US" altLang="ko-KR" sz="700" dirty="0">
                      <a:solidFill>
                        <a:schemeClr val="bg1"/>
                      </a:solidFill>
                      <a:latin typeface="+mj-lt"/>
                      <a:ea typeface="+mn-ea"/>
                      <a:cs typeface="Times New Roman" pitchFamily="18" charset="0"/>
                    </a:rPr>
                    <a:t>DRAM</a:t>
                  </a:r>
                  <a:endParaRPr lang="ko-KR" altLang="en-US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76" name="Rectangle 159">
                <a:extLst>
                  <a:ext uri="{FF2B5EF4-FFF2-40B4-BE49-F238E27FC236}">
                    <a16:creationId xmlns:a16="http://schemas.microsoft.com/office/drawing/2014/main" id="{AA0292DD-2B50-8EBB-3820-19F0B9ABE857}"/>
                  </a:ext>
                </a:extLst>
              </p:cNvPr>
              <p:cNvSpPr/>
              <p:nvPr/>
            </p:nvSpPr>
            <p:spPr>
              <a:xfrm>
                <a:off x="4043680" y="1814088"/>
                <a:ext cx="3560708" cy="791952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직사각형 81">
                <a:extLst>
                  <a:ext uri="{FF2B5EF4-FFF2-40B4-BE49-F238E27FC236}">
                    <a16:creationId xmlns:a16="http://schemas.microsoft.com/office/drawing/2014/main" id="{496066F2-2D87-ECE2-6007-D9F88DCC9A6E}"/>
                  </a:ext>
                </a:extLst>
              </p:cNvPr>
              <p:cNvSpPr/>
              <p:nvPr/>
            </p:nvSpPr>
            <p:spPr bwMode="auto">
              <a:xfrm>
                <a:off x="5863647" y="1881940"/>
                <a:ext cx="325341" cy="655811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1" name="직사각형 86">
                <a:extLst>
                  <a:ext uri="{FF2B5EF4-FFF2-40B4-BE49-F238E27FC236}">
                    <a16:creationId xmlns:a16="http://schemas.microsoft.com/office/drawing/2014/main" id="{3308D252-5DC2-CFE7-EECF-9D13A8D904F7}"/>
                  </a:ext>
                </a:extLst>
              </p:cNvPr>
              <p:cNvSpPr/>
              <p:nvPr/>
            </p:nvSpPr>
            <p:spPr bwMode="auto">
              <a:xfrm>
                <a:off x="7206275" y="1881940"/>
                <a:ext cx="325341" cy="655811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2" name="직사각형 87">
                <a:extLst>
                  <a:ext uri="{FF2B5EF4-FFF2-40B4-BE49-F238E27FC236}">
                    <a16:creationId xmlns:a16="http://schemas.microsoft.com/office/drawing/2014/main" id="{B94D83A5-7FAA-0986-D038-4C38B010A95B}"/>
                  </a:ext>
                </a:extLst>
              </p:cNvPr>
              <p:cNvSpPr/>
              <p:nvPr/>
            </p:nvSpPr>
            <p:spPr bwMode="auto">
              <a:xfrm>
                <a:off x="6758733" y="1881940"/>
                <a:ext cx="325341" cy="655811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3" name="직사각형 88">
                <a:extLst>
                  <a:ext uri="{FF2B5EF4-FFF2-40B4-BE49-F238E27FC236}">
                    <a16:creationId xmlns:a16="http://schemas.microsoft.com/office/drawing/2014/main" id="{167C29AF-A3B5-FBF6-E612-1A25BF64BCB1}"/>
                  </a:ext>
                </a:extLst>
              </p:cNvPr>
              <p:cNvSpPr/>
              <p:nvPr/>
            </p:nvSpPr>
            <p:spPr bwMode="auto">
              <a:xfrm>
                <a:off x="6311190" y="1881940"/>
                <a:ext cx="325341" cy="655811"/>
              </a:xfrm>
              <a:prstGeom prst="rect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reezing" dir="t"/>
              </a:scene3d>
              <a:sp3d>
                <a:bevelT/>
              </a:sp3d>
            </p:spPr>
            <p:txBody>
              <a:bodyPr vert="vert270" lIns="0" tIns="0" rIns="0" bIns="0" anchor="ctr"/>
              <a:lstStyle/>
              <a:p>
                <a:pPr algn="ctr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defRPr/>
                </a:pPr>
                <a:r>
                  <a:rPr lang="en-US" altLang="ko-KR" sz="700" dirty="0">
                    <a:solidFill>
                      <a:schemeClr val="bg1"/>
                    </a:solidFill>
                    <a:latin typeface="+mj-lt"/>
                    <a:ea typeface="+mn-ea"/>
                    <a:cs typeface="Times New Roman" pitchFamily="18" charset="0"/>
                  </a:rPr>
                  <a:t>DRAM</a:t>
                </a:r>
                <a:endParaRPr lang="ko-KR" altLang="en-US" sz="700" dirty="0">
                  <a:solidFill>
                    <a:schemeClr val="bg1"/>
                  </a:solidFill>
                  <a:latin typeface="+mj-lt"/>
                  <a:ea typeface="+mn-ea"/>
                  <a:cs typeface="Times New Roman" pitchFamily="18" charset="0"/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2F2D7AC9-25CC-599C-D5DB-60241717638A}"/>
                </a:ext>
              </a:extLst>
            </p:cNvPr>
            <p:cNvGrpSpPr/>
            <p:nvPr/>
          </p:nvGrpSpPr>
          <p:grpSpPr>
            <a:xfrm>
              <a:off x="1872471" y="3280123"/>
              <a:ext cx="8447058" cy="2972304"/>
              <a:chOff x="3247715" y="3721375"/>
              <a:chExt cx="8447058" cy="2972304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D23136B4-D0CA-FE4A-2671-C0822442D3EB}"/>
                  </a:ext>
                </a:extLst>
              </p:cNvPr>
              <p:cNvGrpSpPr/>
              <p:nvPr/>
            </p:nvGrpSpPr>
            <p:grpSpPr>
              <a:xfrm>
                <a:off x="9650219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76B4443A-9AFD-20E3-7A52-25EDCDE91F66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Chip7</a:t>
                  </a:r>
                  <a:endParaRPr lang="ko-KR" altLang="en-US" dirty="0"/>
                </a:p>
              </p:txBody>
            </p:sp>
            <p:sp>
              <p:nvSpPr>
                <p:cNvPr id="86" name="Rectangle 159">
                  <a:extLst>
                    <a:ext uri="{FF2B5EF4-FFF2-40B4-BE49-F238E27FC236}">
                      <a16:creationId xmlns:a16="http://schemas.microsoft.com/office/drawing/2014/main" id="{BF0B8C7A-94EE-08BC-C215-701B19B3B3CC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159">
                  <a:extLst>
                    <a:ext uri="{FF2B5EF4-FFF2-40B4-BE49-F238E27FC236}">
                      <a16:creationId xmlns:a16="http://schemas.microsoft.com/office/drawing/2014/main" id="{9BC76529-34C9-7DAA-7E51-C4D0D53102F2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88" name="Rectangle 159">
                  <a:extLst>
                    <a:ext uri="{FF2B5EF4-FFF2-40B4-BE49-F238E27FC236}">
                      <a16:creationId xmlns:a16="http://schemas.microsoft.com/office/drawing/2014/main" id="{EA304D61-DD00-2BE0-5E58-7584CB304F84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89" name="Rectangle 159">
                  <a:extLst>
                    <a:ext uri="{FF2B5EF4-FFF2-40B4-BE49-F238E27FC236}">
                      <a16:creationId xmlns:a16="http://schemas.microsoft.com/office/drawing/2014/main" id="{3D03C488-06FD-6C03-236E-128205D4D82C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C2833544-1221-34FB-46E8-845F0C9724C1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91" name="Rectangle 159">
                  <a:extLst>
                    <a:ext uri="{FF2B5EF4-FFF2-40B4-BE49-F238E27FC236}">
                      <a16:creationId xmlns:a16="http://schemas.microsoft.com/office/drawing/2014/main" id="{96B501F3-3EE5-1B93-15B4-D8E847AB2861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2F19F9F7-06B3-47A1-4AB6-056D386801F1}"/>
                  </a:ext>
                </a:extLst>
              </p:cNvPr>
              <p:cNvGrpSpPr/>
              <p:nvPr/>
            </p:nvGrpSpPr>
            <p:grpSpPr>
              <a:xfrm>
                <a:off x="4314799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A343978D-9890-EAFC-798C-50618C9819C5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Chip2</a:t>
                  </a:r>
                  <a:endParaRPr lang="ko-KR" altLang="en-US" dirty="0"/>
                </a:p>
              </p:txBody>
            </p:sp>
            <p:sp>
              <p:nvSpPr>
                <p:cNvPr id="137" name="Rectangle 159">
                  <a:extLst>
                    <a:ext uri="{FF2B5EF4-FFF2-40B4-BE49-F238E27FC236}">
                      <a16:creationId xmlns:a16="http://schemas.microsoft.com/office/drawing/2014/main" id="{909A7C04-F81B-B587-491B-36172E344EF4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59">
                  <a:extLst>
                    <a:ext uri="{FF2B5EF4-FFF2-40B4-BE49-F238E27FC236}">
                      <a16:creationId xmlns:a16="http://schemas.microsoft.com/office/drawing/2014/main" id="{0ED11FE5-003A-7E16-8B9C-382E310D6B5A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39" name="Rectangle 159">
                  <a:extLst>
                    <a:ext uri="{FF2B5EF4-FFF2-40B4-BE49-F238E27FC236}">
                      <a16:creationId xmlns:a16="http://schemas.microsoft.com/office/drawing/2014/main" id="{64F336D9-827E-7127-5B74-948D6EA8B67E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40" name="Rectangle 159">
                  <a:extLst>
                    <a:ext uri="{FF2B5EF4-FFF2-40B4-BE49-F238E27FC236}">
                      <a16:creationId xmlns:a16="http://schemas.microsoft.com/office/drawing/2014/main" id="{9405EF6B-C3E8-1F55-6E43-1089401AAA4F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A6A30B5F-4B62-78DD-7DC7-081D73248D4D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42" name="Rectangle 159">
                  <a:extLst>
                    <a:ext uri="{FF2B5EF4-FFF2-40B4-BE49-F238E27FC236}">
                      <a16:creationId xmlns:a16="http://schemas.microsoft.com/office/drawing/2014/main" id="{54967226-B336-F6F3-EBBD-BE403218E0C6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3D552301-9DFC-8085-6E95-0337F9CA9E34}"/>
                  </a:ext>
                </a:extLst>
              </p:cNvPr>
              <p:cNvGrpSpPr/>
              <p:nvPr/>
            </p:nvGrpSpPr>
            <p:grpSpPr>
              <a:xfrm>
                <a:off x="5381883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88A3A3AC-CB52-FF55-7A85-86E5E10F4DB4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Chip3</a:t>
                  </a:r>
                  <a:endParaRPr lang="ko-KR" altLang="en-US" dirty="0"/>
                </a:p>
              </p:txBody>
            </p:sp>
            <p:sp>
              <p:nvSpPr>
                <p:cNvPr id="145" name="Rectangle 159">
                  <a:extLst>
                    <a:ext uri="{FF2B5EF4-FFF2-40B4-BE49-F238E27FC236}">
                      <a16:creationId xmlns:a16="http://schemas.microsoft.com/office/drawing/2014/main" id="{931CD30F-CC36-7AD2-7F4D-95613578EFBB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59">
                  <a:extLst>
                    <a:ext uri="{FF2B5EF4-FFF2-40B4-BE49-F238E27FC236}">
                      <a16:creationId xmlns:a16="http://schemas.microsoft.com/office/drawing/2014/main" id="{A0BDDD78-450B-36C4-6BD9-2AB761E1E5EE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47" name="Rectangle 159">
                  <a:extLst>
                    <a:ext uri="{FF2B5EF4-FFF2-40B4-BE49-F238E27FC236}">
                      <a16:creationId xmlns:a16="http://schemas.microsoft.com/office/drawing/2014/main" id="{62B79EAE-C7DE-943A-1C99-A7201A484003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48" name="Rectangle 159">
                  <a:extLst>
                    <a:ext uri="{FF2B5EF4-FFF2-40B4-BE49-F238E27FC236}">
                      <a16:creationId xmlns:a16="http://schemas.microsoft.com/office/drawing/2014/main" id="{2F806E70-5DB0-806A-286B-4A80154E5B73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516FBA8F-CA7F-0C9B-5939-B5FC2AB74234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50" name="Rectangle 159">
                  <a:extLst>
                    <a:ext uri="{FF2B5EF4-FFF2-40B4-BE49-F238E27FC236}">
                      <a16:creationId xmlns:a16="http://schemas.microsoft.com/office/drawing/2014/main" id="{35EC6872-8197-57F8-9A92-CB4A36F83706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4F2C0830-A0F0-EF14-401F-1BC9684B404F}"/>
                  </a:ext>
                </a:extLst>
              </p:cNvPr>
              <p:cNvGrpSpPr/>
              <p:nvPr/>
            </p:nvGrpSpPr>
            <p:grpSpPr>
              <a:xfrm>
                <a:off x="6448967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0DDB57FC-0EEC-23E6-7388-B04EC8F1080F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Chip4</a:t>
                  </a:r>
                  <a:endParaRPr lang="ko-KR" altLang="en-US" dirty="0"/>
                </a:p>
              </p:txBody>
            </p:sp>
            <p:sp>
              <p:nvSpPr>
                <p:cNvPr id="153" name="Rectangle 159">
                  <a:extLst>
                    <a:ext uri="{FF2B5EF4-FFF2-40B4-BE49-F238E27FC236}">
                      <a16:creationId xmlns:a16="http://schemas.microsoft.com/office/drawing/2014/main" id="{8560A940-8EBF-753E-0563-B15EE5C2B76A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9">
                  <a:extLst>
                    <a:ext uri="{FF2B5EF4-FFF2-40B4-BE49-F238E27FC236}">
                      <a16:creationId xmlns:a16="http://schemas.microsoft.com/office/drawing/2014/main" id="{C79CF8B9-6455-7BB4-BFBF-3A199BB502F9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55" name="Rectangle 159">
                  <a:extLst>
                    <a:ext uri="{FF2B5EF4-FFF2-40B4-BE49-F238E27FC236}">
                      <a16:creationId xmlns:a16="http://schemas.microsoft.com/office/drawing/2014/main" id="{9E5ACE0D-9E30-B697-F2B1-35CB736084AD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56" name="Rectangle 159">
                  <a:extLst>
                    <a:ext uri="{FF2B5EF4-FFF2-40B4-BE49-F238E27FC236}">
                      <a16:creationId xmlns:a16="http://schemas.microsoft.com/office/drawing/2014/main" id="{9287FE45-F80D-004F-0984-19BD6B571D6C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FD70CB06-D924-AA71-7D37-0F080382B66B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58" name="Rectangle 159">
                  <a:extLst>
                    <a:ext uri="{FF2B5EF4-FFF2-40B4-BE49-F238E27FC236}">
                      <a16:creationId xmlns:a16="http://schemas.microsoft.com/office/drawing/2014/main" id="{AB7E2CCE-37D7-5DA0-0DB1-168D8365A539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AD5667F4-ACE3-DC39-F243-FB5421D78112}"/>
                  </a:ext>
                </a:extLst>
              </p:cNvPr>
              <p:cNvGrpSpPr/>
              <p:nvPr/>
            </p:nvGrpSpPr>
            <p:grpSpPr>
              <a:xfrm>
                <a:off x="7516051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AFE36CE1-7CA2-F745-176D-62982BE1A47C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Chip5</a:t>
                  </a:r>
                  <a:endParaRPr lang="ko-KR" altLang="en-US" dirty="0"/>
                </a:p>
              </p:txBody>
            </p:sp>
            <p:sp>
              <p:nvSpPr>
                <p:cNvPr id="161" name="Rectangle 159">
                  <a:extLst>
                    <a:ext uri="{FF2B5EF4-FFF2-40B4-BE49-F238E27FC236}">
                      <a16:creationId xmlns:a16="http://schemas.microsoft.com/office/drawing/2014/main" id="{7B717DCA-8149-526E-404A-52087F43F066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59">
                  <a:extLst>
                    <a:ext uri="{FF2B5EF4-FFF2-40B4-BE49-F238E27FC236}">
                      <a16:creationId xmlns:a16="http://schemas.microsoft.com/office/drawing/2014/main" id="{88C86382-03A5-FC34-F038-04F61B78BCBD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63" name="Rectangle 159">
                  <a:extLst>
                    <a:ext uri="{FF2B5EF4-FFF2-40B4-BE49-F238E27FC236}">
                      <a16:creationId xmlns:a16="http://schemas.microsoft.com/office/drawing/2014/main" id="{C1EEFDBC-33B9-1ADB-0409-14618AB042A3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64" name="Rectangle 159">
                  <a:extLst>
                    <a:ext uri="{FF2B5EF4-FFF2-40B4-BE49-F238E27FC236}">
                      <a16:creationId xmlns:a16="http://schemas.microsoft.com/office/drawing/2014/main" id="{7A5CAF90-726F-4FAB-8292-EB97FD04FF16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E101EAED-4B47-18C0-8CC3-CB7C11E8C354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66" name="Rectangle 159">
                  <a:extLst>
                    <a:ext uri="{FF2B5EF4-FFF2-40B4-BE49-F238E27FC236}">
                      <a16:creationId xmlns:a16="http://schemas.microsoft.com/office/drawing/2014/main" id="{FB41CE64-63B5-6636-CF85-D4DEB63D10FB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2A01A647-9E8D-69AA-CFB1-3461623CD1E1}"/>
                  </a:ext>
                </a:extLst>
              </p:cNvPr>
              <p:cNvGrpSpPr/>
              <p:nvPr/>
            </p:nvGrpSpPr>
            <p:grpSpPr>
              <a:xfrm>
                <a:off x="8583135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1CC0E3C7-5416-59A9-D0F8-B78B8416BF62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Chip6</a:t>
                  </a:r>
                  <a:endParaRPr lang="ko-KR" altLang="en-US" dirty="0"/>
                </a:p>
              </p:txBody>
            </p:sp>
            <p:sp>
              <p:nvSpPr>
                <p:cNvPr id="169" name="Rectangle 159">
                  <a:extLst>
                    <a:ext uri="{FF2B5EF4-FFF2-40B4-BE49-F238E27FC236}">
                      <a16:creationId xmlns:a16="http://schemas.microsoft.com/office/drawing/2014/main" id="{49308D68-FF33-F050-E3F7-0BF379CD905D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59">
                  <a:extLst>
                    <a:ext uri="{FF2B5EF4-FFF2-40B4-BE49-F238E27FC236}">
                      <a16:creationId xmlns:a16="http://schemas.microsoft.com/office/drawing/2014/main" id="{455E4515-5CE3-3BC7-661D-573E192D66A0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71" name="Rectangle 159">
                  <a:extLst>
                    <a:ext uri="{FF2B5EF4-FFF2-40B4-BE49-F238E27FC236}">
                      <a16:creationId xmlns:a16="http://schemas.microsoft.com/office/drawing/2014/main" id="{DD0496F4-141B-4311-0428-3297ACDAFBC4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3AD409BF-9874-5FE3-C31B-7E4A3F5C1CA1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73" name="직사각형 172">
                  <a:extLst>
                    <a:ext uri="{FF2B5EF4-FFF2-40B4-BE49-F238E27FC236}">
                      <a16:creationId xmlns:a16="http://schemas.microsoft.com/office/drawing/2014/main" id="{6FB67B50-AEFB-1A0D-A02C-437FCED16DD3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74" name="Rectangle 159">
                  <a:extLst>
                    <a:ext uri="{FF2B5EF4-FFF2-40B4-BE49-F238E27FC236}">
                      <a16:creationId xmlns:a16="http://schemas.microsoft.com/office/drawing/2014/main" id="{86A4CD8C-0154-0CFA-94B1-794AFEA21135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E8C74285-6927-BF89-8ECB-FD3C053D53DB}"/>
                  </a:ext>
                </a:extLst>
              </p:cNvPr>
              <p:cNvGrpSpPr/>
              <p:nvPr/>
            </p:nvGrpSpPr>
            <p:grpSpPr>
              <a:xfrm>
                <a:off x="3247715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697BC2DD-A630-7950-D1E5-10E7B05597EE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Chip1</a:t>
                  </a:r>
                  <a:endParaRPr lang="ko-KR" altLang="en-US" dirty="0"/>
                </a:p>
              </p:txBody>
            </p:sp>
            <p:sp>
              <p:nvSpPr>
                <p:cNvPr id="177" name="Rectangle 159">
                  <a:extLst>
                    <a:ext uri="{FF2B5EF4-FFF2-40B4-BE49-F238E27FC236}">
                      <a16:creationId xmlns:a16="http://schemas.microsoft.com/office/drawing/2014/main" id="{E5EDB353-7A65-1FD7-A21E-9637176DA3FE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59">
                  <a:extLst>
                    <a:ext uri="{FF2B5EF4-FFF2-40B4-BE49-F238E27FC236}">
                      <a16:creationId xmlns:a16="http://schemas.microsoft.com/office/drawing/2014/main" id="{68DB4C4A-DF11-B782-30C9-504398BCF2E2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79" name="Rectangle 159">
                  <a:extLst>
                    <a:ext uri="{FF2B5EF4-FFF2-40B4-BE49-F238E27FC236}">
                      <a16:creationId xmlns:a16="http://schemas.microsoft.com/office/drawing/2014/main" id="{DF973C56-F6AE-D1CE-53ED-467D80C50EB3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80" name="Rectangle 159">
                  <a:extLst>
                    <a:ext uri="{FF2B5EF4-FFF2-40B4-BE49-F238E27FC236}">
                      <a16:creationId xmlns:a16="http://schemas.microsoft.com/office/drawing/2014/main" id="{90D1569F-6F6E-0EF5-FC44-7DC961237897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6E68BA42-3C1D-4186-B463-0B2E9C5F34BB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82" name="Rectangle 159">
                  <a:extLst>
                    <a:ext uri="{FF2B5EF4-FFF2-40B4-BE49-F238E27FC236}">
                      <a16:creationId xmlns:a16="http://schemas.microsoft.com/office/drawing/2014/main" id="{1C9D94CE-1BC5-19DC-81B1-D3241045C988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AAB4A7E3-B90C-709C-7E55-4A8A98CB8843}"/>
                  </a:ext>
                </a:extLst>
              </p:cNvPr>
              <p:cNvGrpSpPr/>
              <p:nvPr/>
            </p:nvGrpSpPr>
            <p:grpSpPr>
              <a:xfrm>
                <a:off x="10717300" y="3721375"/>
                <a:ext cx="977473" cy="2972304"/>
                <a:chOff x="3222342" y="3720596"/>
                <a:chExt cx="977473" cy="2972304"/>
              </a:xfrm>
            </p:grpSpPr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C8A0329F-A9DA-C1D8-E51B-6D0EA3592A39}"/>
                    </a:ext>
                  </a:extLst>
                </p:cNvPr>
                <p:cNvSpPr/>
                <p:nvPr/>
              </p:nvSpPr>
              <p:spPr>
                <a:xfrm>
                  <a:off x="3370559" y="3720596"/>
                  <a:ext cx="813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Chip8</a:t>
                  </a:r>
                  <a:endParaRPr lang="ko-KR" altLang="en-US" dirty="0"/>
                </a:p>
              </p:txBody>
            </p:sp>
            <p:sp>
              <p:nvSpPr>
                <p:cNvPr id="185" name="Rectangle 159">
                  <a:extLst>
                    <a:ext uri="{FF2B5EF4-FFF2-40B4-BE49-F238E27FC236}">
                      <a16:creationId xmlns:a16="http://schemas.microsoft.com/office/drawing/2014/main" id="{541ED065-9498-1777-B2B5-1BB0F675DE52}"/>
                    </a:ext>
                  </a:extLst>
                </p:cNvPr>
                <p:cNvSpPr/>
                <p:nvPr/>
              </p:nvSpPr>
              <p:spPr>
                <a:xfrm>
                  <a:off x="3222342" y="4066564"/>
                  <a:ext cx="977473" cy="2626336"/>
                </a:xfrm>
                <a:prstGeom prst="rec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59">
                  <a:extLst>
                    <a:ext uri="{FF2B5EF4-FFF2-40B4-BE49-F238E27FC236}">
                      <a16:creationId xmlns:a16="http://schemas.microsoft.com/office/drawing/2014/main" id="{96F35337-87EA-B3B6-993A-272C082BBEF5}"/>
                    </a:ext>
                  </a:extLst>
                </p:cNvPr>
                <p:cNvSpPr/>
                <p:nvPr/>
              </p:nvSpPr>
              <p:spPr>
                <a:xfrm>
                  <a:off x="3303623" y="4163084"/>
                  <a:ext cx="811178" cy="30731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87" name="Rectangle 159">
                  <a:extLst>
                    <a:ext uri="{FF2B5EF4-FFF2-40B4-BE49-F238E27FC236}">
                      <a16:creationId xmlns:a16="http://schemas.microsoft.com/office/drawing/2014/main" id="{AD36816B-D978-C40F-132D-C643319CEFB5}"/>
                    </a:ext>
                  </a:extLst>
                </p:cNvPr>
                <p:cNvSpPr/>
                <p:nvPr/>
              </p:nvSpPr>
              <p:spPr>
                <a:xfrm>
                  <a:off x="3303662" y="4564444"/>
                  <a:ext cx="811178" cy="30731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88" name="Rectangle 159">
                  <a:extLst>
                    <a:ext uri="{FF2B5EF4-FFF2-40B4-BE49-F238E27FC236}">
                      <a16:creationId xmlns:a16="http://schemas.microsoft.com/office/drawing/2014/main" id="{46D51874-D4CE-5FFD-CB5F-7BA816079344}"/>
                    </a:ext>
                  </a:extLst>
                </p:cNvPr>
                <p:cNvSpPr/>
                <p:nvPr/>
              </p:nvSpPr>
              <p:spPr>
                <a:xfrm>
                  <a:off x="3303623" y="5768463"/>
                  <a:ext cx="811178" cy="30731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66CC"/>
                      </a:solidFill>
                    </a:rPr>
                    <a:t>8 bits</a:t>
                  </a: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E09D7930-F225-4246-5578-DDCA67865BBA}"/>
                    </a:ext>
                  </a:extLst>
                </p:cNvPr>
                <p:cNvSpPr/>
                <p:nvPr/>
              </p:nvSpPr>
              <p:spPr>
                <a:xfrm>
                  <a:off x="3537530" y="5043530"/>
                  <a:ext cx="3433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66CC"/>
                      </a:solidFill>
                    </a:rPr>
                    <a:t>…</a:t>
                  </a:r>
                  <a:endParaRPr lang="ko-KR" altLang="en-US" dirty="0"/>
                </a:p>
              </p:txBody>
            </p:sp>
            <p:sp>
              <p:nvSpPr>
                <p:cNvPr id="190" name="Rectangle 159">
                  <a:extLst>
                    <a:ext uri="{FF2B5EF4-FFF2-40B4-BE49-F238E27FC236}">
                      <a16:creationId xmlns:a16="http://schemas.microsoft.com/office/drawing/2014/main" id="{1AEC0AB4-79AA-0AB1-58A8-E2EC642B0D07}"/>
                    </a:ext>
                  </a:extLst>
                </p:cNvPr>
                <p:cNvSpPr/>
                <p:nvPr/>
              </p:nvSpPr>
              <p:spPr>
                <a:xfrm>
                  <a:off x="3303623" y="6277722"/>
                  <a:ext cx="811178" cy="30731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 bits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28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11862</TotalTime>
  <Words>2482</Words>
  <Application>Microsoft Office PowerPoint</Application>
  <PresentationFormat>와이드스크린</PresentationFormat>
  <Paragraphs>641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Aliasing Triple</vt:lpstr>
      <vt:lpstr>Monotonic Pointer Based Defense Mechanism</vt:lpstr>
      <vt:lpstr>Monotonic Pointer Based Defense Mechanism</vt:lpstr>
      <vt:lpstr>Monotonic Pointer Based Defense Mechanism</vt:lpstr>
      <vt:lpstr>Monotonic Pointer Based Defense Mechanism</vt:lpstr>
      <vt:lpstr>Monotonic Pointer Based Defense Mechanism</vt:lpstr>
      <vt:lpstr>Impact of Aliasing Triple</vt:lpstr>
      <vt:lpstr>Impact of Aliasing Triple</vt:lpstr>
      <vt:lpstr>Impact of Aliasing Triple</vt:lpstr>
      <vt:lpstr>Impact of Aliasing Triple</vt:lpstr>
      <vt:lpstr>Impact of Aliasing Triple</vt:lpstr>
      <vt:lpstr>Impact of Aliasing Triple</vt:lpstr>
      <vt:lpstr>Impact of Aliasing Triple</vt:lpstr>
      <vt:lpstr>Impact of Aliasing Triple</vt:lpstr>
      <vt:lpstr>Impact of Aliasing Triple</vt:lpstr>
      <vt:lpstr>PowerPoint 프레젠테이션</vt:lpstr>
      <vt:lpstr>PowerPoint 프레젠테이션</vt:lpstr>
      <vt:lpstr>PowerPoint 프레젠테이션</vt:lpstr>
      <vt:lpstr>Impact of Aliasing Triple</vt:lpstr>
      <vt:lpstr>Impact of Aliasing Triple</vt:lpstr>
      <vt:lpstr>Impact of Aliasing Triple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126</cp:revision>
  <dcterms:created xsi:type="dcterms:W3CDTF">2024-01-20T13:16:05Z</dcterms:created>
  <dcterms:modified xsi:type="dcterms:W3CDTF">2024-07-30T04:54:50Z</dcterms:modified>
</cp:coreProperties>
</file>