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835" r:id="rId2"/>
  </p:sldMasterIdLst>
  <p:sldIdLst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964B-01A1-4960-833D-B04EEC305D38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8DC-A4DA-44D0-9A2A-A3C03A31F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2203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801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9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69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588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836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6540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8794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621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8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1043608" y="2132856"/>
            <a:ext cx="7992888" cy="1476164"/>
          </a:xfrm>
          <a:prstGeom prst="rightArrow">
            <a:avLst>
              <a:gd name="adj1" fmla="val 69272"/>
              <a:gd name="adj2" fmla="val 36234"/>
            </a:avLst>
          </a:prstGeom>
          <a:solidFill>
            <a:srgbClr val="1ABC9C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38847"/>
              </p:ext>
            </p:extLst>
          </p:nvPr>
        </p:nvGraphicFramePr>
        <p:xfrm>
          <a:off x="0" y="1052738"/>
          <a:ext cx="8964487" cy="2399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16"/>
                <a:gridCol w="1296144"/>
                <a:gridCol w="1430163"/>
                <a:gridCol w="1280641"/>
                <a:gridCol w="1280641"/>
                <a:gridCol w="1280641"/>
                <a:gridCol w="1280641"/>
              </a:tblGrid>
              <a:tr h="14401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kern="1200" noProof="1" smtClean="0">
                          <a:solidFill>
                            <a:srgbClr val="16A08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200" kern="1200" noProof="1" smtClean="0">
                        <a:solidFill>
                          <a:srgbClr val="16A08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64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</a:t>
                      </a:r>
                      <a:endParaRPr lang="de-DE" sz="4800" kern="1200" noProof="1" smtClean="0">
                        <a:solidFill>
                          <a:srgbClr val="16A085"/>
                        </a:solidFill>
                        <a:effectLst/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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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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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b="0" i="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  <a:ea typeface="+mn-ea"/>
                          <a:cs typeface="+mn-cs"/>
                        </a:rPr>
                        <a:t>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507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Entwickeln</a:t>
                      </a:r>
                    </a:p>
                    <a:p>
                      <a:pPr algn="ctr"/>
                      <a:r>
                        <a:rPr lang="de-DE" sz="900" b="1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Erstelle neue JS-Datei in Ordner /tools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dein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 anhand des Tool Templates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die destructor() Funktion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 Bookmarklet hinzu, indem du in der /perf-bookmarklet.js am Ende scalePerformanceBar.addTool() aufrufst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der Dokumentation hinzu unter Implementierung &gt; Eingebundene 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Readme auf Github hinzu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099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Integrieren</a:t>
                      </a:r>
                    </a:p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vorhandener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Kopiere Tool Datei in den /tools Ordner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 das Tool an das Tool Template an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90</Words>
  <Application>Microsoft Office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Default Theme</vt:lpstr>
      <vt:lpstr>Larissa</vt:lpstr>
      <vt:lpstr>PowerPoint-Präsentation</vt:lpstr>
    </vt:vector>
  </TitlesOfParts>
  <Company>iteratec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Heigl</dc:creator>
  <cp:lastModifiedBy>Thomas Heigl</cp:lastModifiedBy>
  <cp:revision>4</cp:revision>
  <dcterms:created xsi:type="dcterms:W3CDTF">2015-04-23T11:20:59Z</dcterms:created>
  <dcterms:modified xsi:type="dcterms:W3CDTF">2015-04-23T12:36:38Z</dcterms:modified>
</cp:coreProperties>
</file>