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sldIdLst>
    <p:sldId id="257" r:id="rId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47" y="404664"/>
            <a:ext cx="8712968" cy="621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763688" y="116632"/>
            <a:ext cx="3024336" cy="864096"/>
          </a:xfrm>
          <a:prstGeom prst="wedgeRoundRectCallout">
            <a:avLst>
              <a:gd name="adj1" fmla="val -62797"/>
              <a:gd name="adj2" fmla="val 21938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Control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time span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resources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you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want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to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. Will </a:t>
            </a:r>
            <a:r>
              <a:rPr lang="de-DE" sz="1200" dirty="0" err="1" smtClean="0">
                <a:solidFill>
                  <a:schemeClr val="tx1"/>
                </a:solidFill>
              </a:rPr>
              <a:t>be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pre-filled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right</a:t>
            </a:r>
            <a:r>
              <a:rPr lang="de-DE" sz="1200" dirty="0" smtClean="0">
                <a:solidFill>
                  <a:schemeClr val="tx1"/>
                </a:solidFill>
              </a:rPr>
              <a:t> time </a:t>
            </a:r>
            <a:r>
              <a:rPr lang="de-DE" sz="1200" dirty="0" err="1" smtClean="0">
                <a:solidFill>
                  <a:schemeClr val="tx1"/>
                </a:solidFill>
              </a:rPr>
              <a:t>to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 all </a:t>
            </a:r>
            <a:r>
              <a:rPr lang="de-DE" sz="1200" dirty="0" err="1" smtClean="0">
                <a:solidFill>
                  <a:schemeClr val="tx1"/>
                </a:solidFill>
              </a:rPr>
              <a:t>ressources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first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page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load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621314" y="1268760"/>
            <a:ext cx="3024336" cy="864096"/>
          </a:xfrm>
          <a:prstGeom prst="wedgeRoundRectCallout">
            <a:avLst>
              <a:gd name="adj1" fmla="val -62797"/>
              <a:gd name="adj2" fmla="val 21938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Control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time span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resources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you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want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to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. Will </a:t>
            </a:r>
            <a:r>
              <a:rPr lang="de-DE" sz="1200" dirty="0" err="1" smtClean="0">
                <a:solidFill>
                  <a:schemeClr val="tx1"/>
                </a:solidFill>
              </a:rPr>
              <a:t>be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pre-filled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right</a:t>
            </a:r>
            <a:r>
              <a:rPr lang="de-DE" sz="1200" dirty="0" smtClean="0">
                <a:solidFill>
                  <a:schemeClr val="tx1"/>
                </a:solidFill>
              </a:rPr>
              <a:t> time </a:t>
            </a:r>
            <a:r>
              <a:rPr lang="de-DE" sz="1200" dirty="0" err="1" smtClean="0">
                <a:solidFill>
                  <a:schemeClr val="tx1"/>
                </a:solidFill>
              </a:rPr>
              <a:t>to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 all </a:t>
            </a:r>
            <a:r>
              <a:rPr lang="de-DE" sz="1200" dirty="0" err="1" smtClean="0">
                <a:solidFill>
                  <a:schemeClr val="tx1"/>
                </a:solidFill>
              </a:rPr>
              <a:t>ressources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first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page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load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56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Default Theme</vt:lpstr>
      <vt:lpstr>PowerPoint-Präsentation</vt:lpstr>
    </vt:vector>
  </TitlesOfParts>
  <Company>iteratec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Heigl</dc:creator>
  <cp:lastModifiedBy>Thomas Heigl</cp:lastModifiedBy>
  <cp:revision>2</cp:revision>
  <dcterms:created xsi:type="dcterms:W3CDTF">2015-04-01T15:05:03Z</dcterms:created>
  <dcterms:modified xsi:type="dcterms:W3CDTF">2015-04-01T15:17:44Z</dcterms:modified>
</cp:coreProperties>
</file>