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62" r:id="rId1"/>
  </p:sldMasterIdLst>
  <p:sldIdLst>
    <p:sldId id="257" r:id="rId2"/>
  </p:sldIdLst>
  <p:sldSz cx="9144000" cy="6858000" type="screen4x3"/>
  <p:notesSz cx="6797675" cy="9926638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402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786" y="4784616"/>
            <a:ext cx="6767898" cy="1776522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539750" y="2276114"/>
            <a:ext cx="6120000" cy="837628"/>
          </a:xfrm>
        </p:spPr>
        <p:txBody>
          <a:bodyPr tIns="0" bIns="72000" anchor="b">
            <a:noAutofit/>
          </a:bodyPr>
          <a:lstStyle>
            <a:lvl1pPr>
              <a:lnSpc>
                <a:spcPct val="110000"/>
              </a:lnSpc>
              <a:defRPr b="0"/>
            </a:lvl1pPr>
          </a:lstStyle>
          <a:p>
            <a:r>
              <a:rPr lang="de-DE" dirty="0" smtClean="0"/>
              <a:t>Titel durch Klicken bearbeiten</a:t>
            </a:r>
            <a:endParaRPr lang="de-DE" dirty="0"/>
          </a:p>
        </p:txBody>
      </p:sp>
      <p:pic>
        <p:nvPicPr>
          <p:cNvPr id="5" name="Bild 1" descr="Neues-LOGO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4899" y="1196491"/>
            <a:ext cx="2190987" cy="86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20"/>
          <p:cNvPicPr>
            <a:picLocks noChangeAspect="1"/>
          </p:cNvPicPr>
          <p:nvPr userDrawn="1"/>
        </p:nvPicPr>
        <p:blipFill rotWithShape="1"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61"/>
          <a:stretch/>
        </p:blipFill>
        <p:spPr>
          <a:xfrm>
            <a:off x="-11500" y="1"/>
            <a:ext cx="9144000" cy="941388"/>
          </a:xfrm>
          <a:prstGeom prst="rect">
            <a:avLst/>
          </a:prstGeom>
        </p:spPr>
      </p:pic>
      <p:sp>
        <p:nvSpPr>
          <p:cNvPr id="7" name="RbLeanShape Left Angle 11"/>
          <p:cNvSpPr/>
          <p:nvPr/>
        </p:nvSpPr>
        <p:spPr>
          <a:xfrm>
            <a:off x="539750" y="3114103"/>
            <a:ext cx="6769100" cy="1590674"/>
          </a:xfrm>
          <a:custGeom>
            <a:avLst/>
            <a:gdLst>
              <a:gd name="connsiteX0" fmla="*/ 0 w 1270000"/>
              <a:gd name="connsiteY0" fmla="*/ 0 h 476250"/>
              <a:gd name="connsiteX1" fmla="*/ 1270000 w 1270000"/>
              <a:gd name="connsiteY1" fmla="*/ 0 h 476250"/>
              <a:gd name="connsiteX2" fmla="*/ 1270000 w 1270000"/>
              <a:gd name="connsiteY2" fmla="*/ 476250 h 476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70000" h="476250">
                <a:moveTo>
                  <a:pt x="0" y="0"/>
                </a:moveTo>
                <a:lnTo>
                  <a:pt x="1270000" y="0"/>
                </a:lnTo>
                <a:lnTo>
                  <a:pt x="1270000" y="476250"/>
                </a:lnTo>
              </a:path>
            </a:pathLst>
          </a:custGeom>
          <a:ln w="9525">
            <a:solidFill>
              <a:schemeClr val="tx2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90000" rIns="0" bIns="0" rtlCol="0" anchor="t"/>
          <a:lstStyle/>
          <a:p>
            <a:pPr fontAlgn="ctr"/>
            <a:endParaRPr lang="de-DE" sz="1300" b="1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539750" y="3358515"/>
            <a:ext cx="6120000" cy="1727621"/>
          </a:xfrm>
        </p:spPr>
        <p:txBody>
          <a:bodyPr tIns="0" bIns="0">
            <a:noAutofit/>
          </a:bodyPr>
          <a:lstStyle>
            <a:lvl1pPr marL="0" indent="0" algn="l">
              <a:spcBef>
                <a:spcPts val="600"/>
              </a:spcBef>
              <a:buNone/>
              <a:defRPr sz="16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Untertitel durch Klicken bearbeiten</a:t>
            </a:r>
            <a:endParaRPr lang="de-DE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-Profil-Onepag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platzhalter 20"/>
          <p:cNvSpPr>
            <a:spLocks noGrp="1"/>
          </p:cNvSpPr>
          <p:nvPr>
            <p:ph type="body" sz="quarter" idx="49"/>
          </p:nvPr>
        </p:nvSpPr>
        <p:spPr>
          <a:xfrm>
            <a:off x="4643438" y="1790068"/>
            <a:ext cx="4248000" cy="4518657"/>
          </a:xfrm>
          <a:prstGeom prst="rect">
            <a:avLst/>
          </a:prstGeom>
        </p:spPr>
        <p:txBody>
          <a:bodyPr/>
          <a:lstStyle>
            <a:lvl1pPr marL="144000" indent="-14400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ct val="80000"/>
              <a:defRPr sz="1100"/>
            </a:lvl1pPr>
            <a:lvl2pPr marL="288000" marR="0" indent="-14400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Wingdings 3" panose="05040102010807070707" pitchFamily="18" charset="2"/>
              <a:buChar char=""/>
              <a:tabLst/>
              <a:defRPr sz="1100"/>
            </a:lvl2pPr>
            <a:lvl3pPr marL="432000" indent="-14400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defRPr sz="1000"/>
            </a:lvl3pPr>
            <a:lvl4pPr marL="576000" indent="-14400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defRPr sz="1000"/>
            </a:lvl4pPr>
            <a:lvl5pPr marL="720000" indent="-14400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defRPr sz="1000"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8" name="Bildplatzhalter 57"/>
          <p:cNvSpPr>
            <a:spLocks noGrp="1" noChangeAspect="1"/>
          </p:cNvSpPr>
          <p:nvPr>
            <p:ph type="pic" sz="quarter" idx="28" hasCustomPrompt="1"/>
          </p:nvPr>
        </p:nvSpPr>
        <p:spPr>
          <a:xfrm>
            <a:off x="249124" y="1196975"/>
            <a:ext cx="1341756" cy="1836000"/>
          </a:xfrm>
          <a:prstGeom prst="rect">
            <a:avLst/>
          </a:prstGeom>
        </p:spPr>
        <p:txBody>
          <a:bodyPr lIns="0" rIns="0">
            <a:normAutofit/>
          </a:bodyPr>
          <a:lstStyle>
            <a:lvl1pPr algn="ctr">
              <a:buNone/>
              <a:defRPr sz="1100"/>
            </a:lvl1pPr>
          </a:lstStyle>
          <a:p>
            <a:r>
              <a:rPr lang="de-DE" dirty="0" smtClean="0"/>
              <a:t>Foto einfügen</a:t>
            </a:r>
            <a:endParaRPr lang="de-DE" dirty="0"/>
          </a:p>
        </p:txBody>
      </p:sp>
      <p:sp>
        <p:nvSpPr>
          <p:cNvPr id="30" name="Textplatzhalter 29"/>
          <p:cNvSpPr>
            <a:spLocks noGrp="1"/>
          </p:cNvSpPr>
          <p:nvPr>
            <p:ph type="body" sz="quarter" idx="38" hasCustomPrompt="1"/>
          </p:nvPr>
        </p:nvSpPr>
        <p:spPr>
          <a:xfrm>
            <a:off x="1691093" y="2066491"/>
            <a:ext cx="2808000" cy="972000"/>
          </a:xfrm>
          <a:prstGeom prst="rect">
            <a:avLst/>
          </a:prstGeom>
        </p:spPr>
        <p:txBody>
          <a:bodyPr lIns="0" rIns="0"/>
          <a:lstStyle>
            <a:lvl1pPr marL="144000" indent="-144000">
              <a:lnSpc>
                <a:spcPct val="100000"/>
              </a:lnSpc>
              <a:spcBef>
                <a:spcPts val="200"/>
              </a:spcBef>
              <a:buSzPct val="80000"/>
              <a:buFont typeface="Wingdings" panose="05000000000000000000" pitchFamily="2" charset="2"/>
              <a:buChar char="n"/>
              <a:defRPr sz="11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de-DE" dirty="0" smtClean="0"/>
              <a:t>(max. 4 Zeilen)</a:t>
            </a:r>
          </a:p>
          <a:p>
            <a:pPr lvl="0"/>
            <a:r>
              <a:rPr lang="de-DE" dirty="0" smtClean="0"/>
              <a:t>2</a:t>
            </a:r>
          </a:p>
          <a:p>
            <a:pPr lvl="0"/>
            <a:r>
              <a:rPr lang="de-DE" dirty="0" smtClean="0"/>
              <a:t>3</a:t>
            </a:r>
          </a:p>
          <a:p>
            <a:pPr lvl="0"/>
            <a:r>
              <a:rPr lang="de-DE" dirty="0" smtClean="0"/>
              <a:t>4</a:t>
            </a:r>
          </a:p>
        </p:txBody>
      </p:sp>
      <p:sp>
        <p:nvSpPr>
          <p:cNvPr id="39" name="Textplatzhalter 29"/>
          <p:cNvSpPr>
            <a:spLocks noGrp="1"/>
          </p:cNvSpPr>
          <p:nvPr>
            <p:ph type="body" sz="quarter" idx="39" hasCustomPrompt="1"/>
          </p:nvPr>
        </p:nvSpPr>
        <p:spPr>
          <a:xfrm>
            <a:off x="249123" y="3381780"/>
            <a:ext cx="4246088" cy="1284767"/>
          </a:xfrm>
          <a:prstGeom prst="rect">
            <a:avLst/>
          </a:prstGeom>
        </p:spPr>
        <p:txBody>
          <a:bodyPr lIns="0" rIns="0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Arial" pitchFamily="34" charset="0"/>
              <a:buNone/>
              <a:tabLst/>
              <a:defRPr sz="1100" baseline="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de-DE" dirty="0" smtClean="0"/>
              <a:t>MM/YYYY – MM/YYYY	Studium der Informatik</a:t>
            </a:r>
          </a:p>
          <a:p>
            <a:pPr lvl="0"/>
            <a:r>
              <a:rPr lang="de-DE" dirty="0" smtClean="0"/>
              <a:t>MM/YYYY – MM/YYYY	vorheriger Arbeitgeber</a:t>
            </a:r>
          </a:p>
          <a:p>
            <a:pPr lvl="0"/>
            <a:r>
              <a:rPr lang="de-DE" dirty="0" smtClean="0"/>
              <a:t>MM/YYYY – MM/YYYY	vorheriger Arbeitgeber</a:t>
            </a:r>
          </a:p>
          <a:p>
            <a:pPr lvl="0"/>
            <a:r>
              <a:rPr lang="de-DE" dirty="0" smtClean="0"/>
              <a:t>Seit MM/YYYY	iteratec GmbH</a:t>
            </a:r>
          </a:p>
        </p:txBody>
      </p:sp>
      <p:sp>
        <p:nvSpPr>
          <p:cNvPr id="16" name="Textplatzhalter 29"/>
          <p:cNvSpPr>
            <a:spLocks noGrp="1"/>
          </p:cNvSpPr>
          <p:nvPr>
            <p:ph type="body" sz="quarter" idx="43" hasCustomPrompt="1"/>
          </p:nvPr>
        </p:nvSpPr>
        <p:spPr>
          <a:xfrm>
            <a:off x="1691093" y="1495188"/>
            <a:ext cx="2808000" cy="2419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90000" tIns="36000" rIns="0" bIns="36000" rtlCol="0">
            <a:spAutoFit/>
          </a:bodyPr>
          <a:lstStyle>
            <a:lvl1pPr marL="270000" indent="-270000">
              <a:buNone/>
              <a:defRPr lang="de-DE" sz="1100" b="0" dirty="0" smtClean="0">
                <a:solidFill>
                  <a:srgbClr val="000000"/>
                </a:solidFill>
              </a:defRPr>
            </a:lvl1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buClr>
                <a:srgbClr val="A9218E"/>
              </a:buClr>
              <a:buSzPct val="75000"/>
            </a:pPr>
            <a:r>
              <a:rPr lang="de-DE" dirty="0" smtClean="0"/>
              <a:t>Rolle/Titel bei iteratec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51" hasCustomPrompt="1"/>
          </p:nvPr>
        </p:nvSpPr>
        <p:spPr>
          <a:xfrm>
            <a:off x="1691093" y="1196975"/>
            <a:ext cx="2808000" cy="257369"/>
          </a:xfrm>
          <a:prstGeom prst="rect">
            <a:avLst/>
          </a:prstGeom>
          <a:solidFill>
            <a:schemeClr val="tx2"/>
          </a:solidFill>
        </p:spPr>
        <p:txBody>
          <a:bodyPr wrap="square" lIns="90000" tIns="36000" rIns="0" bIns="36000" rtlCol="0">
            <a:spAutoFit/>
          </a:bodyPr>
          <a:lstStyle>
            <a:lvl1pPr marL="194400" indent="-194400">
              <a:buNone/>
              <a:defRPr lang="de-DE" sz="1200" b="1" dirty="0">
                <a:solidFill>
                  <a:schemeClr val="bg1"/>
                </a:solidFill>
              </a:defRPr>
            </a:lvl1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</a:pPr>
            <a:r>
              <a:rPr lang="de-DE" sz="1200" dirty="0" smtClean="0"/>
              <a:t>Vorname Nachname</a:t>
            </a:r>
            <a:endParaRPr lang="de-DE" dirty="0"/>
          </a:p>
        </p:txBody>
      </p:sp>
      <p:sp>
        <p:nvSpPr>
          <p:cNvPr id="20" name="Textfeld 19"/>
          <p:cNvSpPr txBox="1"/>
          <p:nvPr userDrawn="1"/>
        </p:nvSpPr>
        <p:spPr>
          <a:xfrm>
            <a:off x="1691093" y="1783244"/>
            <a:ext cx="2808000" cy="25736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90000" tIns="36000" rIns="0" bIns="36000" rtlCol="0">
            <a:spAutoFit/>
          </a:bodyPr>
          <a:lstStyle/>
          <a:p>
            <a:pPr>
              <a:buClr>
                <a:srgbClr val="A9218E"/>
              </a:buClr>
              <a:buSzPct val="75000"/>
              <a:buFont typeface="Wingdings" pitchFamily="2" charset="2"/>
              <a:buNone/>
            </a:pPr>
            <a:r>
              <a:rPr lang="de-DE" sz="1200" b="1" dirty="0" smtClean="0">
                <a:solidFill>
                  <a:srgbClr val="000000"/>
                </a:solidFill>
              </a:rPr>
              <a:t>Schwerpunkte</a:t>
            </a:r>
          </a:p>
        </p:txBody>
      </p:sp>
      <p:sp>
        <p:nvSpPr>
          <p:cNvPr id="22" name="Textfeld 21"/>
          <p:cNvSpPr txBox="1"/>
          <p:nvPr userDrawn="1"/>
        </p:nvSpPr>
        <p:spPr>
          <a:xfrm>
            <a:off x="249123" y="3099156"/>
            <a:ext cx="4248000" cy="25736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90000" tIns="36000" rIns="0" bIns="36000" rtlCol="0">
            <a:spAutoFit/>
          </a:bodyPr>
          <a:lstStyle/>
          <a:p>
            <a:pPr>
              <a:buClr>
                <a:srgbClr val="A9218E"/>
              </a:buClr>
              <a:buSzPct val="75000"/>
              <a:buFont typeface="Wingdings" pitchFamily="2" charset="2"/>
              <a:buNone/>
            </a:pPr>
            <a:r>
              <a:rPr lang="de-DE" sz="1200" b="1" dirty="0" smtClean="0">
                <a:solidFill>
                  <a:srgbClr val="000000"/>
                </a:solidFill>
              </a:rPr>
              <a:t>Ausbildung / Beruflicher Werdegang</a:t>
            </a:r>
          </a:p>
        </p:txBody>
      </p:sp>
      <p:sp>
        <p:nvSpPr>
          <p:cNvPr id="23" name="Textfeld 22"/>
          <p:cNvSpPr txBox="1"/>
          <p:nvPr userDrawn="1"/>
        </p:nvSpPr>
        <p:spPr>
          <a:xfrm>
            <a:off x="249123" y="4683799"/>
            <a:ext cx="4248000" cy="25736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90000" tIns="36000" rIns="0" bIns="36000" rtlCol="0">
            <a:spAutoFit/>
          </a:bodyPr>
          <a:lstStyle/>
          <a:p>
            <a:pPr>
              <a:buClr>
                <a:srgbClr val="A9218E"/>
              </a:buClr>
              <a:buSzPct val="75000"/>
              <a:buFont typeface="Wingdings" pitchFamily="2" charset="2"/>
              <a:buNone/>
            </a:pPr>
            <a:r>
              <a:rPr lang="de-DE" sz="1200" b="1" dirty="0" smtClean="0">
                <a:solidFill>
                  <a:srgbClr val="000000"/>
                </a:solidFill>
              </a:rPr>
              <a:t>Informatikkenntnisse</a:t>
            </a:r>
          </a:p>
        </p:txBody>
      </p:sp>
      <p:sp>
        <p:nvSpPr>
          <p:cNvPr id="24" name="Textfeld 23"/>
          <p:cNvSpPr txBox="1"/>
          <p:nvPr userDrawn="1"/>
        </p:nvSpPr>
        <p:spPr>
          <a:xfrm>
            <a:off x="4643438" y="1196975"/>
            <a:ext cx="4248000" cy="257369"/>
          </a:xfrm>
          <a:prstGeom prst="rect">
            <a:avLst/>
          </a:prstGeom>
          <a:solidFill>
            <a:schemeClr val="tx2"/>
          </a:solidFill>
        </p:spPr>
        <p:txBody>
          <a:bodyPr wrap="square" lIns="90000" tIns="36000" rIns="0" bIns="36000" rtlCol="0">
            <a:spAutoFit/>
          </a:bodyPr>
          <a:lstStyle/>
          <a:p>
            <a:pPr>
              <a:buClr>
                <a:srgbClr val="A9218E"/>
              </a:buClr>
              <a:buSzPct val="75000"/>
              <a:buFont typeface="Wingdings" pitchFamily="2" charset="2"/>
              <a:buNone/>
            </a:pPr>
            <a:r>
              <a:rPr lang="de-DE" sz="1200" b="1" dirty="0" smtClean="0">
                <a:solidFill>
                  <a:schemeClr val="bg1"/>
                </a:solidFill>
              </a:rPr>
              <a:t>Ausgewählte Projekte und Tätigkeiten </a:t>
            </a:r>
          </a:p>
        </p:txBody>
      </p:sp>
      <p:sp>
        <p:nvSpPr>
          <p:cNvPr id="25" name="Textfeld 24"/>
          <p:cNvSpPr txBox="1"/>
          <p:nvPr userDrawn="1"/>
        </p:nvSpPr>
        <p:spPr>
          <a:xfrm>
            <a:off x="4643438" y="1502012"/>
            <a:ext cx="4248000" cy="2419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90000" tIns="36000" rIns="0" bIns="36000" rtlCol="0">
            <a:spAutoFit/>
          </a:bodyPr>
          <a:lstStyle>
            <a:defPPr>
              <a:defRPr lang="de-DE"/>
            </a:defPPr>
            <a:lvl1pPr indent="0">
              <a:lnSpc>
                <a:spcPct val="100000"/>
              </a:lnSpc>
              <a:spcBef>
                <a:spcPts val="0"/>
              </a:spcBef>
              <a:buClr>
                <a:schemeClr val="tx2"/>
              </a:buClr>
              <a:buSzPct val="75000"/>
              <a:buFont typeface="Wingdings" pitchFamily="2" charset="2"/>
              <a:buNone/>
              <a:defRPr sz="1200" b="0"/>
            </a:lvl1pPr>
          </a:lstStyle>
          <a:p>
            <a:pPr>
              <a:buClr>
                <a:srgbClr val="A9218E"/>
              </a:buClr>
            </a:pPr>
            <a:r>
              <a:rPr lang="de-DE" sz="1100" dirty="0" smtClean="0">
                <a:solidFill>
                  <a:srgbClr val="000000"/>
                </a:solidFill>
              </a:rPr>
              <a:t>Berufserfahrung: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52" hasCustomPrompt="1"/>
          </p:nvPr>
        </p:nvSpPr>
        <p:spPr>
          <a:xfrm>
            <a:off x="5940152" y="1502011"/>
            <a:ext cx="1296144" cy="241980"/>
          </a:xfrm>
          <a:prstGeom prst="rect">
            <a:avLst/>
          </a:prstGeom>
          <a:noFill/>
        </p:spPr>
        <p:txBody>
          <a:bodyPr wrap="square" tIns="36000" bIns="36000" rtlCol="0">
            <a:spAutoFit/>
          </a:bodyPr>
          <a:lstStyle>
            <a:lvl1pPr marL="194400" indent="-194400">
              <a:buNone/>
              <a:defRPr lang="de-DE" sz="1100" b="0" smtClean="0"/>
            </a:lvl1pPr>
            <a:lvl2pPr>
              <a:defRPr lang="de-DE" smtClean="0"/>
            </a:lvl2pPr>
            <a:lvl3pPr>
              <a:defRPr lang="de-DE" sz="1800" smtClean="0"/>
            </a:lvl3pPr>
            <a:lvl4pPr>
              <a:defRPr lang="de-DE" sz="1800" smtClean="0"/>
            </a:lvl4pPr>
            <a:lvl5pPr>
              <a:defRPr lang="de-DE" sz="1800"/>
            </a:lvl5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</a:pPr>
            <a:r>
              <a:rPr lang="de-DE" dirty="0" smtClean="0"/>
              <a:t>XX Jahre</a:t>
            </a:r>
          </a:p>
        </p:txBody>
      </p:sp>
      <p:sp>
        <p:nvSpPr>
          <p:cNvPr id="17" name="Textplatzhalter 29"/>
          <p:cNvSpPr>
            <a:spLocks noGrp="1"/>
          </p:cNvSpPr>
          <p:nvPr>
            <p:ph type="body" sz="quarter" idx="53"/>
          </p:nvPr>
        </p:nvSpPr>
        <p:spPr>
          <a:xfrm>
            <a:off x="249123" y="4969003"/>
            <a:ext cx="4248000" cy="1512168"/>
          </a:xfrm>
          <a:prstGeom prst="rect">
            <a:avLst/>
          </a:prstGeom>
        </p:spPr>
        <p:txBody>
          <a:bodyPr lIns="0" rIns="0"/>
          <a:lstStyle>
            <a:lvl1pPr marL="144000" marR="0" indent="-144000" algn="l" defTabSz="914400" rtl="0" eaLnBrk="1" fontAlgn="base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n"/>
              <a:tabLst/>
              <a:defRPr sz="1100" baseline="0"/>
            </a:lvl1pPr>
            <a:lvl2pPr marL="288000" indent="-14400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Font typeface="Wingdings 3" panose="05040102010807070707" pitchFamily="18" charset="2"/>
              <a:buChar char="u"/>
              <a:defRPr sz="1000"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</p:txBody>
      </p:sp>
      <p:cxnSp>
        <p:nvCxnSpPr>
          <p:cNvPr id="18" name="Gerade Verbindung 17"/>
          <p:cNvCxnSpPr>
            <a:cxnSpLocks/>
          </p:cNvCxnSpPr>
          <p:nvPr userDrawn="1"/>
        </p:nvCxnSpPr>
        <p:spPr>
          <a:xfrm>
            <a:off x="249124" y="946045"/>
            <a:ext cx="8640762" cy="0"/>
          </a:xfrm>
          <a:prstGeom prst="line">
            <a:avLst/>
          </a:prstGeom>
          <a:ln w="12700">
            <a:solidFill>
              <a:schemeClr val="accent3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3"/>
          <p:cNvPicPr>
            <a:picLocks noChangeAspect="1" noChangeArrowheads="1"/>
          </p:cNvPicPr>
          <p:nvPr userDrawn="1"/>
        </p:nvPicPr>
        <p:blipFill rotWithShape="1"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30" b="32901"/>
          <a:stretch/>
        </p:blipFill>
        <p:spPr bwMode="auto">
          <a:xfrm>
            <a:off x="2728339" y="6535604"/>
            <a:ext cx="3683032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Foliennummernplatzhalter 3"/>
          <p:cNvSpPr>
            <a:spLocks noGrp="1"/>
          </p:cNvSpPr>
          <p:nvPr>
            <p:ph type="sldNum" sz="quarter" idx="17"/>
          </p:nvPr>
        </p:nvSpPr>
        <p:spPr>
          <a:xfrm>
            <a:off x="8028384" y="6605696"/>
            <a:ext cx="855266" cy="153888"/>
          </a:xfrm>
        </p:spPr>
        <p:txBody>
          <a:bodyPr/>
          <a:lstStyle/>
          <a:p>
            <a:pPr algn="r"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Seite </a:t>
            </a:r>
            <a:fld id="{26F0CC0A-7687-4B44-955F-AD67B8EF3E28}" type="slidenum">
              <a:rPr lang="de-DE" smtClean="0"/>
              <a:pPr algn="r">
                <a:buClr>
                  <a:schemeClr val="tx2"/>
                </a:buClr>
                <a:buSzPct val="100000"/>
                <a:buFont typeface="Wingdings" pitchFamily="2" charset="2"/>
                <a:buNone/>
              </a:pPr>
              <a:t>‹Nr.›</a:t>
            </a:fld>
            <a:endParaRPr lang="de-DE" dirty="0"/>
          </a:p>
        </p:txBody>
      </p:sp>
      <p:cxnSp>
        <p:nvCxnSpPr>
          <p:cNvPr id="28" name="Gerade Verbindung 27"/>
          <p:cNvCxnSpPr>
            <a:cxnSpLocks/>
          </p:cNvCxnSpPr>
          <p:nvPr userDrawn="1"/>
        </p:nvCxnSpPr>
        <p:spPr>
          <a:xfrm>
            <a:off x="252413" y="6483231"/>
            <a:ext cx="8640762" cy="0"/>
          </a:xfrm>
          <a:prstGeom prst="line">
            <a:avLst/>
          </a:prstGeom>
          <a:ln w="12700">
            <a:solidFill>
              <a:schemeClr val="accent3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feld 34"/>
          <p:cNvSpPr txBox="1"/>
          <p:nvPr userDrawn="1"/>
        </p:nvSpPr>
        <p:spPr>
          <a:xfrm>
            <a:off x="250289" y="186307"/>
            <a:ext cx="4246298" cy="360000"/>
          </a:xfrm>
          <a:prstGeom prst="rect">
            <a:avLst/>
          </a:prstGeom>
        </p:spPr>
        <p:txBody>
          <a:bodyPr vert="horz" lIns="0" tIns="0" rIns="0" bIns="72000" rtlCol="0" anchor="t">
            <a:noAutofit/>
          </a:bodyPr>
          <a:lstStyle>
            <a:lvl1pPr indent="0">
              <a:lnSpc>
                <a:spcPct val="105000"/>
              </a:lnSpc>
              <a:spcBef>
                <a:spcPct val="0"/>
              </a:spcBef>
              <a:buNone/>
              <a:defRPr sz="2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de-DE" dirty="0" smtClean="0"/>
              <a:t>Mitarbeiterprofil</a:t>
            </a:r>
          </a:p>
        </p:txBody>
      </p:sp>
      <p:pic>
        <p:nvPicPr>
          <p:cNvPr id="71" name="Grafik 7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65" y="6554656"/>
            <a:ext cx="941958" cy="2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963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R-Onepag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hteck 48"/>
          <p:cNvSpPr/>
          <p:nvPr userDrawn="1"/>
        </p:nvSpPr>
        <p:spPr bwMode="auto">
          <a:xfrm>
            <a:off x="2587675" y="3814268"/>
            <a:ext cx="3780000" cy="257369"/>
          </a:xfrm>
          <a:prstGeom prst="rect">
            <a:avLst/>
          </a:prstGeom>
          <a:solidFill>
            <a:schemeClr val="tx2"/>
          </a:solidFill>
        </p:spPr>
        <p:txBody>
          <a:bodyPr wrap="square" tIns="36000" bIns="36000" rtlCol="0">
            <a:spAutoFit/>
          </a:bodyPr>
          <a:lstStyle/>
          <a:p>
            <a:pPr algn="just">
              <a:spcBef>
                <a:spcPts val="600"/>
              </a:spcBef>
              <a:buClr>
                <a:srgbClr val="A9218E"/>
              </a:buClr>
              <a:buSzPct val="75000"/>
              <a:buFont typeface="Wingdings" pitchFamily="2" charset="2"/>
              <a:buNone/>
            </a:pPr>
            <a:r>
              <a:rPr lang="de-DE" sz="1200" b="1" dirty="0" smtClean="0">
                <a:solidFill>
                  <a:schemeClr val="bg1"/>
                </a:solidFill>
              </a:rPr>
              <a:t>Unsere Lösung</a:t>
            </a:r>
          </a:p>
        </p:txBody>
      </p:sp>
      <p:sp>
        <p:nvSpPr>
          <p:cNvPr id="53" name="Textplatzhalter 31"/>
          <p:cNvSpPr>
            <a:spLocks noGrp="1"/>
          </p:cNvSpPr>
          <p:nvPr>
            <p:ph type="body" sz="quarter" idx="35" hasCustomPrompt="1"/>
          </p:nvPr>
        </p:nvSpPr>
        <p:spPr>
          <a:xfrm>
            <a:off x="251453" y="1480829"/>
            <a:ext cx="2142000" cy="972000"/>
          </a:xfrm>
          <a:prstGeom prst="rect">
            <a:avLst/>
          </a:prstGeom>
        </p:spPr>
        <p:txBody>
          <a:bodyPr lIns="0" rIns="0"/>
          <a:lstStyle>
            <a:lvl1pPr marL="0" indent="0" algn="l">
              <a:lnSpc>
                <a:spcPct val="100000"/>
              </a:lnSpc>
              <a:spcBef>
                <a:spcPts val="200"/>
              </a:spcBef>
              <a:buSzPct val="125000"/>
              <a:buFont typeface="Arial" pitchFamily="34" charset="0"/>
              <a:buNone/>
              <a:defRPr sz="1100" baseline="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de-DE" sz="1100" dirty="0" smtClean="0"/>
              <a:t>Kurzbeschreibung Kunde</a:t>
            </a:r>
            <a:endParaRPr lang="de-DE" dirty="0" smtClean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43" hasCustomPrompt="1"/>
          </p:nvPr>
        </p:nvSpPr>
        <p:spPr>
          <a:xfrm>
            <a:off x="6552487" y="4632528"/>
            <a:ext cx="2322000" cy="1676197"/>
          </a:xfrm>
          <a:prstGeom prst="rect">
            <a:avLst/>
          </a:prstGeom>
        </p:spPr>
        <p:txBody>
          <a:bodyPr lIns="0" rIns="0"/>
          <a:lstStyle>
            <a:lvl1pPr marL="0" indent="0" algn="l">
              <a:lnSpc>
                <a:spcPct val="100000"/>
              </a:lnSpc>
              <a:spcBef>
                <a:spcPts val="200"/>
              </a:spcBef>
              <a:buNone/>
              <a:defRPr lang="de-DE" sz="1100" baseline="0" smtClean="0"/>
            </a:lvl1pPr>
            <a:lvl2pPr>
              <a:defRPr lang="de-DE" smtClean="0"/>
            </a:lvl2pPr>
            <a:lvl3pPr>
              <a:defRPr lang="de-DE" smtClean="0"/>
            </a:lvl3pPr>
            <a:lvl4pPr>
              <a:defRPr lang="de-DE" smtClean="0"/>
            </a:lvl4pPr>
            <a:lvl5pPr>
              <a:defRPr lang="de-DE"/>
            </a:lvl5pPr>
          </a:lstStyle>
          <a:p>
            <a:r>
              <a:rPr lang="de-DE" sz="1100" dirty="0" smtClean="0"/>
              <a:t>Hier ein aussagekräftiges Bild oder eine Grafik einfügen</a:t>
            </a:r>
          </a:p>
          <a:p>
            <a:endParaRPr lang="de-DE" sz="1100" dirty="0" smtClean="0"/>
          </a:p>
          <a:p>
            <a:endParaRPr lang="de-DE" sz="1100" dirty="0" smtClean="0"/>
          </a:p>
          <a:p>
            <a:r>
              <a:rPr lang="de-DE" sz="1100" dirty="0" smtClean="0"/>
              <a:t>.</a:t>
            </a:r>
          </a:p>
          <a:p>
            <a:r>
              <a:rPr lang="de-DE" sz="1100" dirty="0" smtClean="0"/>
              <a:t>Wahlweise kann der Platz auch für weiteren Text genutzt werden</a:t>
            </a:r>
            <a:endParaRPr lang="de-DE" dirty="0" smtClean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46" hasCustomPrompt="1"/>
          </p:nvPr>
        </p:nvSpPr>
        <p:spPr>
          <a:xfrm>
            <a:off x="2587675" y="1480829"/>
            <a:ext cx="3762000" cy="2279274"/>
          </a:xfrm>
          <a:prstGeom prst="rect">
            <a:avLst/>
          </a:prstGeom>
        </p:spPr>
        <p:txBody>
          <a:bodyPr lIns="0" rIns="0"/>
          <a:lstStyle>
            <a:lvl1pPr marL="0" indent="0" algn="l">
              <a:lnSpc>
                <a:spcPct val="100000"/>
              </a:lnSpc>
              <a:spcBef>
                <a:spcPts val="200"/>
              </a:spcBef>
              <a:buFontTx/>
              <a:buNone/>
              <a:defRPr sz="1100"/>
            </a:lvl1pPr>
          </a:lstStyle>
          <a:p>
            <a:pPr lvl="0"/>
            <a:r>
              <a:rPr lang="de-DE" dirty="0" smtClean="0"/>
              <a:t>Text einfügen</a:t>
            </a:r>
          </a:p>
        </p:txBody>
      </p:sp>
      <p:sp>
        <p:nvSpPr>
          <p:cNvPr id="14" name="Titel 13"/>
          <p:cNvSpPr>
            <a:spLocks noGrp="1"/>
          </p:cNvSpPr>
          <p:nvPr>
            <p:ph type="title"/>
          </p:nvPr>
        </p:nvSpPr>
        <p:spPr>
          <a:xfrm>
            <a:off x="249123" y="187610"/>
            <a:ext cx="7851962" cy="360000"/>
          </a:xfrm>
          <a:prstGeom prst="rect">
            <a:avLst/>
          </a:prstGeom>
        </p:spPr>
        <p:txBody>
          <a:bodyPr vert="horz" lIns="0" tIns="0" rIns="0" bIns="72000" rtlCol="0" anchor="t">
            <a:noAutofit/>
          </a:bodyPr>
          <a:lstStyle>
            <a:lvl1pPr>
              <a:defRPr lang="de-DE" dirty="0"/>
            </a:lvl1pPr>
          </a:lstStyle>
          <a:p>
            <a:pPr lvl="0"/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63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49123" y="549136"/>
            <a:ext cx="7851269" cy="324000"/>
          </a:xfrm>
          <a:prstGeom prst="rect">
            <a:avLst/>
          </a:prstGeom>
        </p:spPr>
        <p:txBody>
          <a:bodyPr lIns="0" r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>
                <a:solidFill>
                  <a:schemeClr val="tx2"/>
                </a:solidFill>
              </a:defRPr>
            </a:lvl2pPr>
            <a:lvl3pPr>
              <a:buNone/>
              <a:defRPr>
                <a:solidFill>
                  <a:schemeClr val="tx2"/>
                </a:solidFill>
              </a:defRPr>
            </a:lvl3pPr>
            <a:lvl4pPr>
              <a:buNone/>
              <a:defRPr>
                <a:solidFill>
                  <a:schemeClr val="tx2"/>
                </a:solidFill>
              </a:defRPr>
            </a:lvl4pPr>
            <a:lvl5pPr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 dirty="0" smtClean="0"/>
              <a:t>Untertitel durch Klicken bearbeiten</a:t>
            </a:r>
            <a:endParaRPr lang="de-DE" dirty="0"/>
          </a:p>
        </p:txBody>
      </p:sp>
      <p:sp>
        <p:nvSpPr>
          <p:cNvPr id="20" name="Rechteck 19"/>
          <p:cNvSpPr/>
          <p:nvPr userDrawn="1"/>
        </p:nvSpPr>
        <p:spPr bwMode="auto">
          <a:xfrm>
            <a:off x="6552487" y="1197756"/>
            <a:ext cx="2340000" cy="257369"/>
          </a:xfrm>
          <a:prstGeom prst="rect">
            <a:avLst/>
          </a:prstGeom>
          <a:solidFill>
            <a:schemeClr val="tx2"/>
          </a:solidFill>
        </p:spPr>
        <p:txBody>
          <a:bodyPr wrap="square" lIns="144000" tIns="36000" bIns="36000" rtlCol="0">
            <a:spAutoFit/>
          </a:bodyPr>
          <a:lstStyle/>
          <a:p>
            <a:pPr>
              <a:buClr>
                <a:srgbClr val="A9218E"/>
              </a:buClr>
              <a:buSzPct val="75000"/>
              <a:buFont typeface="Wingdings" pitchFamily="2" charset="2"/>
              <a:buNone/>
            </a:pPr>
            <a:r>
              <a:rPr lang="de-DE" sz="1200" b="1" dirty="0" smtClean="0">
                <a:solidFill>
                  <a:schemeClr val="bg1"/>
                </a:solidFill>
              </a:rPr>
              <a:t>Der Mehrwert</a:t>
            </a:r>
          </a:p>
        </p:txBody>
      </p:sp>
      <p:sp>
        <p:nvSpPr>
          <p:cNvPr id="21" name="Rechteck 20"/>
          <p:cNvSpPr/>
          <p:nvPr userDrawn="1"/>
        </p:nvSpPr>
        <p:spPr bwMode="auto">
          <a:xfrm>
            <a:off x="251453" y="5125408"/>
            <a:ext cx="2160000" cy="25736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tIns="36000" bIns="36000" rtlCol="0">
            <a:spAutoFit/>
          </a:bodyPr>
          <a:lstStyle/>
          <a:p>
            <a:pPr>
              <a:buClr>
                <a:srgbClr val="A9218E"/>
              </a:buClr>
              <a:buSzPct val="75000"/>
              <a:buFont typeface="Wingdings" pitchFamily="2" charset="2"/>
              <a:buNone/>
            </a:pPr>
            <a:r>
              <a:rPr lang="de-DE" sz="1200" b="1" dirty="0" smtClean="0">
                <a:solidFill>
                  <a:srgbClr val="000000"/>
                </a:solidFill>
              </a:rPr>
              <a:t>Zeitraum</a:t>
            </a:r>
          </a:p>
        </p:txBody>
      </p:sp>
      <p:sp>
        <p:nvSpPr>
          <p:cNvPr id="23" name="Textplatzhalter 59"/>
          <p:cNvSpPr>
            <a:spLocks noGrp="1"/>
          </p:cNvSpPr>
          <p:nvPr>
            <p:ph type="body" sz="quarter" idx="26" hasCustomPrompt="1"/>
          </p:nvPr>
        </p:nvSpPr>
        <p:spPr>
          <a:xfrm>
            <a:off x="251453" y="5415784"/>
            <a:ext cx="2142000" cy="892367"/>
          </a:xfrm>
          <a:prstGeom prst="rect">
            <a:avLst/>
          </a:prstGeom>
        </p:spPr>
        <p:txBody>
          <a:bodyPr lIns="0" rIns="0"/>
          <a:lstStyle>
            <a:lvl1pPr marL="0" indent="0" algn="l">
              <a:lnSpc>
                <a:spcPct val="100000"/>
              </a:lnSpc>
              <a:spcBef>
                <a:spcPts val="200"/>
              </a:spcBef>
              <a:buNone/>
              <a:defRPr sz="11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de-DE" dirty="0" smtClean="0"/>
              <a:t>Format: 10/2013 – 10/2014</a:t>
            </a:r>
          </a:p>
          <a:p>
            <a:pPr lvl="0"/>
            <a:endParaRPr lang="de-DE" dirty="0" smtClean="0"/>
          </a:p>
        </p:txBody>
      </p:sp>
      <p:sp>
        <p:nvSpPr>
          <p:cNvPr id="25" name="Rechteck 24"/>
          <p:cNvSpPr/>
          <p:nvPr userDrawn="1"/>
        </p:nvSpPr>
        <p:spPr bwMode="auto">
          <a:xfrm>
            <a:off x="251453" y="2506012"/>
            <a:ext cx="2160000" cy="25736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tIns="36000" bIns="36000" rtlCol="0">
            <a:spAutoFit/>
          </a:bodyPr>
          <a:lstStyle/>
          <a:p>
            <a:pPr>
              <a:buClr>
                <a:srgbClr val="A9218E"/>
              </a:buClr>
              <a:buSzPct val="75000"/>
              <a:buFont typeface="Wingdings" pitchFamily="2" charset="2"/>
              <a:buNone/>
            </a:pPr>
            <a:r>
              <a:rPr lang="de-DE" sz="1200" b="1" dirty="0" smtClean="0">
                <a:solidFill>
                  <a:srgbClr val="000000"/>
                </a:solidFill>
              </a:rPr>
              <a:t>Das Projekt</a:t>
            </a:r>
          </a:p>
        </p:txBody>
      </p:sp>
      <p:sp>
        <p:nvSpPr>
          <p:cNvPr id="26" name="Rechteck 25"/>
          <p:cNvSpPr/>
          <p:nvPr userDrawn="1"/>
        </p:nvSpPr>
        <p:spPr bwMode="auto">
          <a:xfrm>
            <a:off x="253269" y="3814268"/>
            <a:ext cx="2160000" cy="25736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tIns="36000" bIns="36000" rtlCol="0">
            <a:spAutoFit/>
          </a:bodyPr>
          <a:lstStyle/>
          <a:p>
            <a:pPr>
              <a:buClr>
                <a:srgbClr val="A9218E"/>
              </a:buClr>
              <a:buSzPct val="75000"/>
              <a:buFont typeface="Wingdings" pitchFamily="2" charset="2"/>
              <a:buNone/>
            </a:pPr>
            <a:r>
              <a:rPr lang="de-DE" sz="1200" b="1" dirty="0" smtClean="0">
                <a:solidFill>
                  <a:srgbClr val="000000"/>
                </a:solidFill>
              </a:rPr>
              <a:t>Eingesetzte Technologien</a:t>
            </a:r>
          </a:p>
        </p:txBody>
      </p:sp>
      <p:sp>
        <p:nvSpPr>
          <p:cNvPr id="27" name="Textfeld 26"/>
          <p:cNvSpPr txBox="1"/>
          <p:nvPr userDrawn="1"/>
        </p:nvSpPr>
        <p:spPr>
          <a:xfrm>
            <a:off x="251453" y="1197756"/>
            <a:ext cx="2160000" cy="25736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90000" tIns="36000" rIns="0" bIns="36000" rtlCol="0">
            <a:spAutoFit/>
          </a:bodyPr>
          <a:lstStyle>
            <a:defPPr>
              <a:defRPr lang="de-DE"/>
            </a:defPPr>
            <a:lvl1pPr>
              <a:buClr>
                <a:srgbClr val="A9218E"/>
              </a:buClr>
              <a:buSzPct val="75000"/>
              <a:buFont typeface="Wingdings" pitchFamily="2" charset="2"/>
              <a:buNone/>
              <a:defRPr sz="12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de-DE" dirty="0" smtClean="0"/>
              <a:t>Der Kunde</a:t>
            </a:r>
          </a:p>
        </p:txBody>
      </p:sp>
      <p:cxnSp>
        <p:nvCxnSpPr>
          <p:cNvPr id="28" name="Gerade Verbindung 27"/>
          <p:cNvCxnSpPr>
            <a:cxnSpLocks/>
          </p:cNvCxnSpPr>
          <p:nvPr/>
        </p:nvCxnSpPr>
        <p:spPr>
          <a:xfrm>
            <a:off x="249124" y="946045"/>
            <a:ext cx="8640762" cy="0"/>
          </a:xfrm>
          <a:prstGeom prst="line">
            <a:avLst/>
          </a:prstGeom>
          <a:ln w="12700">
            <a:solidFill>
              <a:schemeClr val="accent3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3"/>
          <p:cNvPicPr>
            <a:picLocks noChangeAspect="1" noChangeArrowheads="1"/>
          </p:cNvPicPr>
          <p:nvPr userDrawn="1"/>
        </p:nvPicPr>
        <p:blipFill rotWithShape="1"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30" b="32901"/>
          <a:stretch/>
        </p:blipFill>
        <p:spPr bwMode="auto">
          <a:xfrm>
            <a:off x="2728339" y="6535604"/>
            <a:ext cx="3683032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1" name="Gerade Verbindung 30"/>
          <p:cNvCxnSpPr>
            <a:cxnSpLocks/>
          </p:cNvCxnSpPr>
          <p:nvPr userDrawn="1"/>
        </p:nvCxnSpPr>
        <p:spPr>
          <a:xfrm>
            <a:off x="252413" y="6483231"/>
            <a:ext cx="8640762" cy="0"/>
          </a:xfrm>
          <a:prstGeom prst="line">
            <a:avLst/>
          </a:prstGeom>
          <a:ln w="12700">
            <a:solidFill>
              <a:schemeClr val="accent3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oliennummernplatzhalter 3"/>
          <p:cNvSpPr>
            <a:spLocks noGrp="1"/>
          </p:cNvSpPr>
          <p:nvPr>
            <p:ph type="sldNum" sz="quarter" idx="17"/>
          </p:nvPr>
        </p:nvSpPr>
        <p:spPr>
          <a:xfrm>
            <a:off x="8028384" y="6605696"/>
            <a:ext cx="855266" cy="153888"/>
          </a:xfrm>
        </p:spPr>
        <p:txBody>
          <a:bodyPr/>
          <a:lstStyle/>
          <a:p>
            <a:pPr algn="r"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Seite </a:t>
            </a:r>
            <a:fld id="{26F0CC0A-7687-4B44-955F-AD67B8EF3E28}" type="slidenum">
              <a:rPr lang="de-DE" smtClean="0"/>
              <a:pPr algn="r">
                <a:buClr>
                  <a:schemeClr val="tx2"/>
                </a:buClr>
                <a:buSzPct val="100000"/>
                <a:buFont typeface="Wingdings" pitchFamily="2" charset="2"/>
                <a:buNone/>
              </a:pPr>
              <a:t>‹Nr.›</a:t>
            </a:fld>
            <a:endParaRPr lang="de-DE" dirty="0"/>
          </a:p>
        </p:txBody>
      </p:sp>
      <p:cxnSp>
        <p:nvCxnSpPr>
          <p:cNvPr id="33" name="Gerade Verbindung 32"/>
          <p:cNvCxnSpPr/>
          <p:nvPr/>
        </p:nvCxnSpPr>
        <p:spPr bwMode="gray">
          <a:xfrm>
            <a:off x="2493168" y="1204103"/>
            <a:ext cx="0" cy="5112000"/>
          </a:xfrm>
          <a:prstGeom prst="line">
            <a:avLst/>
          </a:prstGeom>
          <a:ln w="12700">
            <a:solidFill>
              <a:schemeClr val="bg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33"/>
          <p:cNvCxnSpPr/>
          <p:nvPr/>
        </p:nvCxnSpPr>
        <p:spPr bwMode="gray">
          <a:xfrm>
            <a:off x="6450394" y="1204103"/>
            <a:ext cx="0" cy="5112000"/>
          </a:xfrm>
          <a:prstGeom prst="line">
            <a:avLst/>
          </a:prstGeom>
          <a:ln w="12700">
            <a:solidFill>
              <a:schemeClr val="bg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platzhalter 3"/>
          <p:cNvSpPr>
            <a:spLocks noGrp="1"/>
          </p:cNvSpPr>
          <p:nvPr>
            <p:ph type="body" sz="quarter" idx="47"/>
          </p:nvPr>
        </p:nvSpPr>
        <p:spPr>
          <a:xfrm>
            <a:off x="6553200" y="1480829"/>
            <a:ext cx="2322000" cy="3125787"/>
          </a:xfrm>
        </p:spPr>
        <p:txBody>
          <a:bodyPr/>
          <a:lstStyle>
            <a:lvl1pPr marL="144000" indent="-144000">
              <a:lnSpc>
                <a:spcPct val="100000"/>
              </a:lnSpc>
              <a:spcBef>
                <a:spcPts val="200"/>
              </a:spcBef>
              <a:defRPr sz="1100"/>
            </a:lvl1pPr>
            <a:lvl2pPr marL="360000" indent="-176213">
              <a:lnSpc>
                <a:spcPct val="100000"/>
              </a:lnSpc>
              <a:spcBef>
                <a:spcPts val="200"/>
              </a:spcBef>
              <a:defRPr sz="1100"/>
            </a:lvl2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</p:txBody>
      </p:sp>
      <p:sp>
        <p:nvSpPr>
          <p:cNvPr id="35" name="Textplatzhalter 31"/>
          <p:cNvSpPr>
            <a:spLocks noGrp="1"/>
          </p:cNvSpPr>
          <p:nvPr>
            <p:ph type="body" sz="quarter" idx="48" hasCustomPrompt="1"/>
          </p:nvPr>
        </p:nvSpPr>
        <p:spPr>
          <a:xfrm>
            <a:off x="251453" y="2785239"/>
            <a:ext cx="2142000" cy="990000"/>
          </a:xfrm>
          <a:prstGeom prst="rect">
            <a:avLst/>
          </a:prstGeom>
        </p:spPr>
        <p:txBody>
          <a:bodyPr lIns="0" rIns="0"/>
          <a:lstStyle>
            <a:lvl1pPr marL="0" indent="0" algn="l">
              <a:lnSpc>
                <a:spcPct val="100000"/>
              </a:lnSpc>
              <a:spcBef>
                <a:spcPts val="200"/>
              </a:spcBef>
              <a:buSzPct val="125000"/>
              <a:buFont typeface="Arial" pitchFamily="34" charset="0"/>
              <a:buNone/>
              <a:defRPr sz="1100" baseline="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de-DE" sz="1100" dirty="0" smtClean="0"/>
              <a:t>Kurzbeschreibung Projekt</a:t>
            </a:r>
            <a:endParaRPr lang="de-DE" dirty="0" smtClean="0"/>
          </a:p>
        </p:txBody>
      </p:sp>
      <p:sp>
        <p:nvSpPr>
          <p:cNvPr id="36" name="Textplatzhalter 31"/>
          <p:cNvSpPr>
            <a:spLocks noGrp="1"/>
          </p:cNvSpPr>
          <p:nvPr>
            <p:ph type="body" sz="quarter" idx="49" hasCustomPrompt="1"/>
          </p:nvPr>
        </p:nvSpPr>
        <p:spPr>
          <a:xfrm>
            <a:off x="251453" y="4101155"/>
            <a:ext cx="2142000" cy="990000"/>
          </a:xfrm>
          <a:prstGeom prst="rect">
            <a:avLst/>
          </a:prstGeom>
        </p:spPr>
        <p:txBody>
          <a:bodyPr lIns="0" rIns="0"/>
          <a:lstStyle>
            <a:lvl1pPr marL="0" indent="0" algn="l">
              <a:lnSpc>
                <a:spcPct val="100000"/>
              </a:lnSpc>
              <a:spcBef>
                <a:spcPts val="200"/>
              </a:spcBef>
              <a:buSzPct val="125000"/>
              <a:buFont typeface="Arial" pitchFamily="34" charset="0"/>
              <a:buNone/>
              <a:defRPr sz="1100" baseline="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de-DE" sz="1100" dirty="0" smtClean="0"/>
              <a:t>Stichworte Technologien</a:t>
            </a:r>
            <a:endParaRPr lang="de-DE" dirty="0" smtClean="0"/>
          </a:p>
        </p:txBody>
      </p:sp>
      <p:cxnSp>
        <p:nvCxnSpPr>
          <p:cNvPr id="43" name="Gerade Verbindung 42"/>
          <p:cNvCxnSpPr>
            <a:cxnSpLocks/>
          </p:cNvCxnSpPr>
          <p:nvPr/>
        </p:nvCxnSpPr>
        <p:spPr>
          <a:xfrm>
            <a:off x="249124" y="946045"/>
            <a:ext cx="8640762" cy="0"/>
          </a:xfrm>
          <a:prstGeom prst="line">
            <a:avLst/>
          </a:prstGeom>
          <a:ln w="12700">
            <a:solidFill>
              <a:schemeClr val="accent3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46"/>
          <p:cNvCxnSpPr/>
          <p:nvPr/>
        </p:nvCxnSpPr>
        <p:spPr bwMode="gray">
          <a:xfrm>
            <a:off x="2493168" y="1204103"/>
            <a:ext cx="0" cy="5112000"/>
          </a:xfrm>
          <a:prstGeom prst="line">
            <a:avLst/>
          </a:prstGeom>
          <a:ln w="12700">
            <a:solidFill>
              <a:schemeClr val="bg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47"/>
          <p:cNvCxnSpPr/>
          <p:nvPr/>
        </p:nvCxnSpPr>
        <p:spPr bwMode="gray">
          <a:xfrm>
            <a:off x="6450394" y="1204103"/>
            <a:ext cx="0" cy="5112000"/>
          </a:xfrm>
          <a:prstGeom prst="line">
            <a:avLst/>
          </a:prstGeom>
          <a:ln w="12700">
            <a:solidFill>
              <a:schemeClr val="bg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Inhaltsplatzhalter 5"/>
          <p:cNvSpPr>
            <a:spLocks noGrp="1"/>
          </p:cNvSpPr>
          <p:nvPr>
            <p:ph sz="quarter" idx="50"/>
          </p:nvPr>
        </p:nvSpPr>
        <p:spPr>
          <a:xfrm>
            <a:off x="2587625" y="4101155"/>
            <a:ext cx="3762000" cy="2204616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200"/>
              </a:spcBef>
              <a:buNone/>
              <a:defRPr sz="1100"/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57" name="Gerade Verbindung 56"/>
          <p:cNvCxnSpPr>
            <a:cxnSpLocks/>
          </p:cNvCxnSpPr>
          <p:nvPr/>
        </p:nvCxnSpPr>
        <p:spPr>
          <a:xfrm>
            <a:off x="249124" y="946045"/>
            <a:ext cx="8640762" cy="0"/>
          </a:xfrm>
          <a:prstGeom prst="line">
            <a:avLst/>
          </a:prstGeom>
          <a:ln w="12700">
            <a:solidFill>
              <a:schemeClr val="accent3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60"/>
          <p:cNvCxnSpPr/>
          <p:nvPr/>
        </p:nvCxnSpPr>
        <p:spPr bwMode="gray">
          <a:xfrm>
            <a:off x="2493168" y="1204103"/>
            <a:ext cx="0" cy="5112000"/>
          </a:xfrm>
          <a:prstGeom prst="line">
            <a:avLst/>
          </a:prstGeom>
          <a:ln w="12700">
            <a:solidFill>
              <a:schemeClr val="bg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61"/>
          <p:cNvCxnSpPr/>
          <p:nvPr/>
        </p:nvCxnSpPr>
        <p:spPr bwMode="gray">
          <a:xfrm>
            <a:off x="6450394" y="1204103"/>
            <a:ext cx="0" cy="5112000"/>
          </a:xfrm>
          <a:prstGeom prst="line">
            <a:avLst/>
          </a:prstGeom>
          <a:ln w="12700">
            <a:solidFill>
              <a:schemeClr val="bg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69"/>
          <p:cNvCxnSpPr>
            <a:cxnSpLocks/>
          </p:cNvCxnSpPr>
          <p:nvPr/>
        </p:nvCxnSpPr>
        <p:spPr>
          <a:xfrm>
            <a:off x="249124" y="946045"/>
            <a:ext cx="8640762" cy="0"/>
          </a:xfrm>
          <a:prstGeom prst="line">
            <a:avLst/>
          </a:prstGeom>
          <a:ln w="12700">
            <a:solidFill>
              <a:schemeClr val="accent3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 Verbindung 73"/>
          <p:cNvCxnSpPr/>
          <p:nvPr/>
        </p:nvCxnSpPr>
        <p:spPr bwMode="gray">
          <a:xfrm>
            <a:off x="2493168" y="1204103"/>
            <a:ext cx="0" cy="5112000"/>
          </a:xfrm>
          <a:prstGeom prst="line">
            <a:avLst/>
          </a:prstGeom>
          <a:ln w="12700">
            <a:solidFill>
              <a:schemeClr val="bg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 Verbindung 74"/>
          <p:cNvCxnSpPr/>
          <p:nvPr/>
        </p:nvCxnSpPr>
        <p:spPr bwMode="gray">
          <a:xfrm>
            <a:off x="6450394" y="1204103"/>
            <a:ext cx="0" cy="5112000"/>
          </a:xfrm>
          <a:prstGeom prst="line">
            <a:avLst/>
          </a:prstGeom>
          <a:ln w="12700">
            <a:solidFill>
              <a:schemeClr val="bg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hteck 75"/>
          <p:cNvSpPr/>
          <p:nvPr userDrawn="1"/>
        </p:nvSpPr>
        <p:spPr bwMode="auto">
          <a:xfrm>
            <a:off x="2587675" y="1197756"/>
            <a:ext cx="3780000" cy="257369"/>
          </a:xfrm>
          <a:prstGeom prst="rect">
            <a:avLst/>
          </a:prstGeom>
          <a:solidFill>
            <a:schemeClr val="tx2"/>
          </a:solidFill>
        </p:spPr>
        <p:txBody>
          <a:bodyPr wrap="square" tIns="36000" bIns="36000" rtlCol="0">
            <a:spAutoFit/>
          </a:bodyPr>
          <a:lstStyle/>
          <a:p>
            <a:pPr>
              <a:buClr>
                <a:srgbClr val="A9218E"/>
              </a:buClr>
              <a:buSzPct val="75000"/>
              <a:buFont typeface="Wingdings" pitchFamily="2" charset="2"/>
              <a:buNone/>
            </a:pPr>
            <a:r>
              <a:rPr lang="de-DE" sz="1200" b="1" dirty="0" smtClean="0">
                <a:solidFill>
                  <a:schemeClr val="bg1"/>
                </a:solidFill>
              </a:rPr>
              <a:t>Die Herausforderung</a:t>
            </a:r>
          </a:p>
        </p:txBody>
      </p:sp>
      <p:cxnSp>
        <p:nvCxnSpPr>
          <p:cNvPr id="82" name="Gerade Verbindung 81"/>
          <p:cNvCxnSpPr>
            <a:cxnSpLocks/>
          </p:cNvCxnSpPr>
          <p:nvPr userDrawn="1"/>
        </p:nvCxnSpPr>
        <p:spPr>
          <a:xfrm>
            <a:off x="249124" y="946045"/>
            <a:ext cx="8640762" cy="0"/>
          </a:xfrm>
          <a:prstGeom prst="line">
            <a:avLst/>
          </a:prstGeom>
          <a:ln w="12700">
            <a:solidFill>
              <a:schemeClr val="accent3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Gerade Verbindung 85"/>
          <p:cNvCxnSpPr/>
          <p:nvPr userDrawn="1"/>
        </p:nvCxnSpPr>
        <p:spPr bwMode="gray">
          <a:xfrm>
            <a:off x="2493168" y="1193771"/>
            <a:ext cx="0" cy="5112000"/>
          </a:xfrm>
          <a:prstGeom prst="line">
            <a:avLst/>
          </a:prstGeom>
          <a:ln w="12700">
            <a:solidFill>
              <a:schemeClr val="bg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 Verbindung 86"/>
          <p:cNvCxnSpPr/>
          <p:nvPr userDrawn="1"/>
        </p:nvCxnSpPr>
        <p:spPr bwMode="gray">
          <a:xfrm>
            <a:off x="6450394" y="1193771"/>
            <a:ext cx="0" cy="5112000"/>
          </a:xfrm>
          <a:prstGeom prst="line">
            <a:avLst/>
          </a:prstGeom>
          <a:ln w="12700">
            <a:solidFill>
              <a:schemeClr val="bg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9" name="Grafik 8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65" y="6554656"/>
            <a:ext cx="941958" cy="2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63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R-Kurzreferen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53"/>
          <p:cNvSpPr>
            <a:spLocks noGrp="1"/>
          </p:cNvSpPr>
          <p:nvPr>
            <p:ph type="body" sz="quarter" idx="24"/>
          </p:nvPr>
        </p:nvSpPr>
        <p:spPr>
          <a:xfrm>
            <a:off x="2587675" y="1525781"/>
            <a:ext cx="3762000" cy="1080000"/>
          </a:xfrm>
          <a:prstGeom prst="rect">
            <a:avLst/>
          </a:prstGeom>
        </p:spPr>
        <p:txBody>
          <a:bodyPr lIns="0" rIns="0"/>
          <a:lstStyle>
            <a:lvl1pPr marL="0" indent="0" algn="l">
              <a:lnSpc>
                <a:spcPct val="100000"/>
              </a:lnSpc>
              <a:spcBef>
                <a:spcPts val="200"/>
              </a:spcBef>
              <a:buSzPct val="125000"/>
              <a:buFont typeface="Arial" pitchFamily="34" charset="0"/>
              <a:buNone/>
              <a:defRPr sz="11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Textplatzhalter 56"/>
          <p:cNvSpPr>
            <a:spLocks noGrp="1"/>
          </p:cNvSpPr>
          <p:nvPr>
            <p:ph type="body" sz="quarter" idx="25"/>
          </p:nvPr>
        </p:nvSpPr>
        <p:spPr>
          <a:xfrm>
            <a:off x="6552487" y="1525781"/>
            <a:ext cx="2322000" cy="1080000"/>
          </a:xfrm>
          <a:prstGeom prst="rect">
            <a:avLst/>
          </a:prstGeom>
        </p:spPr>
        <p:txBody>
          <a:bodyPr lIns="0" rIns="0"/>
          <a:lstStyle>
            <a:lvl1pPr marL="0" indent="0" algn="l">
              <a:lnSpc>
                <a:spcPct val="100000"/>
              </a:lnSpc>
              <a:spcBef>
                <a:spcPts val="200"/>
              </a:spcBef>
              <a:buSzPct val="125000"/>
              <a:buFont typeface="Arial" pitchFamily="34" charset="0"/>
              <a:buNone/>
              <a:defRPr sz="11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1" name="Titel 13"/>
          <p:cNvSpPr>
            <a:spLocks noGrp="1"/>
          </p:cNvSpPr>
          <p:nvPr>
            <p:ph type="title"/>
          </p:nvPr>
        </p:nvSpPr>
        <p:spPr>
          <a:xfrm>
            <a:off x="249124" y="186667"/>
            <a:ext cx="8640000" cy="360000"/>
          </a:xfrm>
          <a:prstGeom prst="rect">
            <a:avLst/>
          </a:prstGeom>
        </p:spPr>
        <p:txBody>
          <a:bodyPr vert="horz" lIns="0" tIns="0" rIns="0" bIns="72000" rtlCol="0" anchor="t">
            <a:noAutofit/>
          </a:bodyPr>
          <a:lstStyle>
            <a:lvl1pPr>
              <a:lnSpc>
                <a:spcPct val="105000"/>
              </a:lnSpc>
              <a:spcBef>
                <a:spcPts val="0"/>
              </a:spcBef>
              <a:defRPr lang="de-DE" dirty="0"/>
            </a:lvl1pPr>
          </a:lstStyle>
          <a:p>
            <a:pPr lvl="0"/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2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49124" y="548648"/>
            <a:ext cx="8640000" cy="324000"/>
          </a:xfrm>
          <a:prstGeom prst="rect">
            <a:avLst/>
          </a:prstGeom>
        </p:spPr>
        <p:txBody>
          <a:bodyPr lIns="0" r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>
                <a:solidFill>
                  <a:schemeClr val="tx2"/>
                </a:solidFill>
              </a:defRPr>
            </a:lvl2pPr>
            <a:lvl3pPr>
              <a:buNone/>
              <a:defRPr>
                <a:solidFill>
                  <a:schemeClr val="tx2"/>
                </a:solidFill>
              </a:defRPr>
            </a:lvl3pPr>
            <a:lvl4pPr>
              <a:buNone/>
              <a:defRPr>
                <a:solidFill>
                  <a:schemeClr val="tx2"/>
                </a:solidFill>
              </a:defRPr>
            </a:lvl4pPr>
            <a:lvl5pPr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 dirty="0" smtClean="0"/>
              <a:t>Untertitel durch Klicken bearbeiten</a:t>
            </a:r>
            <a:endParaRPr lang="de-DE" dirty="0"/>
          </a:p>
        </p:txBody>
      </p:sp>
      <p:sp>
        <p:nvSpPr>
          <p:cNvPr id="22" name="Textplatzhalter 3"/>
          <p:cNvSpPr>
            <a:spLocks noGrp="1"/>
          </p:cNvSpPr>
          <p:nvPr>
            <p:ph type="body" sz="quarter" idx="35"/>
          </p:nvPr>
        </p:nvSpPr>
        <p:spPr>
          <a:xfrm>
            <a:off x="251453" y="1525782"/>
            <a:ext cx="2142000" cy="1080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200"/>
              </a:spcBef>
              <a:buNone/>
              <a:defRPr sz="1100"/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23" name="Gerade Verbindung 22"/>
          <p:cNvCxnSpPr>
            <a:cxnSpLocks/>
          </p:cNvCxnSpPr>
          <p:nvPr/>
        </p:nvCxnSpPr>
        <p:spPr>
          <a:xfrm>
            <a:off x="249124" y="946045"/>
            <a:ext cx="8640762" cy="0"/>
          </a:xfrm>
          <a:prstGeom prst="line">
            <a:avLst/>
          </a:prstGeom>
          <a:ln w="12700">
            <a:solidFill>
              <a:schemeClr val="accent3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3"/>
          <p:cNvPicPr>
            <a:picLocks noChangeAspect="1" noChangeArrowheads="1"/>
          </p:cNvPicPr>
          <p:nvPr userDrawn="1"/>
        </p:nvPicPr>
        <p:blipFill rotWithShape="1"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30" b="32901"/>
          <a:stretch/>
        </p:blipFill>
        <p:spPr bwMode="auto">
          <a:xfrm>
            <a:off x="2728339" y="6535604"/>
            <a:ext cx="3683032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8" name="Gerade Verbindung 27"/>
          <p:cNvCxnSpPr>
            <a:cxnSpLocks/>
          </p:cNvCxnSpPr>
          <p:nvPr userDrawn="1"/>
        </p:nvCxnSpPr>
        <p:spPr>
          <a:xfrm>
            <a:off x="252413" y="6483231"/>
            <a:ext cx="8640762" cy="0"/>
          </a:xfrm>
          <a:prstGeom prst="line">
            <a:avLst/>
          </a:prstGeom>
          <a:ln w="12700">
            <a:solidFill>
              <a:schemeClr val="accent3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oliennummernplatzhalter 3"/>
          <p:cNvSpPr>
            <a:spLocks noGrp="1"/>
          </p:cNvSpPr>
          <p:nvPr>
            <p:ph type="sldNum" sz="quarter" idx="17"/>
          </p:nvPr>
        </p:nvSpPr>
        <p:spPr>
          <a:xfrm>
            <a:off x="8028384" y="6605696"/>
            <a:ext cx="855266" cy="153888"/>
          </a:xfrm>
        </p:spPr>
        <p:txBody>
          <a:bodyPr/>
          <a:lstStyle/>
          <a:p>
            <a:pPr algn="r"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Seite </a:t>
            </a:r>
            <a:fld id="{26F0CC0A-7687-4B44-955F-AD67B8EF3E28}" type="slidenum">
              <a:rPr lang="de-DE" smtClean="0"/>
              <a:pPr algn="r">
                <a:buClr>
                  <a:schemeClr val="tx2"/>
                </a:buClr>
                <a:buSzPct val="100000"/>
                <a:buFont typeface="Wingdings" pitchFamily="2" charset="2"/>
                <a:buNone/>
              </a:pPr>
              <a:t>‹Nr.›</a:t>
            </a:fld>
            <a:endParaRPr lang="de-DE" dirty="0"/>
          </a:p>
        </p:txBody>
      </p:sp>
      <p:sp>
        <p:nvSpPr>
          <p:cNvPr id="33" name="Rechteck 32"/>
          <p:cNvSpPr/>
          <p:nvPr userDrawn="1"/>
        </p:nvSpPr>
        <p:spPr bwMode="auto">
          <a:xfrm>
            <a:off x="6552487" y="1197756"/>
            <a:ext cx="2340000" cy="257369"/>
          </a:xfrm>
          <a:prstGeom prst="rect">
            <a:avLst/>
          </a:prstGeom>
          <a:solidFill>
            <a:schemeClr val="tx2"/>
          </a:solidFill>
        </p:spPr>
        <p:txBody>
          <a:bodyPr wrap="square" lIns="144000" tIns="36000" bIns="36000" rtlCol="0">
            <a:spAutoFit/>
          </a:bodyPr>
          <a:lstStyle/>
          <a:p>
            <a:pPr>
              <a:buClr>
                <a:srgbClr val="A9218E"/>
              </a:buClr>
              <a:buSzPct val="75000"/>
              <a:buFont typeface="Wingdings" pitchFamily="2" charset="2"/>
              <a:buNone/>
            </a:pPr>
            <a:r>
              <a:rPr lang="de-DE" sz="1200" b="1" dirty="0" smtClean="0">
                <a:solidFill>
                  <a:schemeClr val="bg1"/>
                </a:solidFill>
              </a:rPr>
              <a:t>Die Lösung</a:t>
            </a:r>
          </a:p>
        </p:txBody>
      </p:sp>
      <p:sp>
        <p:nvSpPr>
          <p:cNvPr id="34" name="Textfeld 33"/>
          <p:cNvSpPr txBox="1"/>
          <p:nvPr userDrawn="1"/>
        </p:nvSpPr>
        <p:spPr>
          <a:xfrm>
            <a:off x="251453" y="1197756"/>
            <a:ext cx="2160000" cy="25736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90000" tIns="36000" rIns="0" bIns="36000" rtlCol="0">
            <a:spAutoFit/>
          </a:bodyPr>
          <a:lstStyle>
            <a:defPPr>
              <a:defRPr lang="de-DE"/>
            </a:defPPr>
            <a:lvl1pPr>
              <a:buClr>
                <a:srgbClr val="A9218E"/>
              </a:buClr>
              <a:buSzPct val="75000"/>
              <a:buFont typeface="Wingdings" pitchFamily="2" charset="2"/>
              <a:buNone/>
              <a:defRPr sz="12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de-DE" dirty="0" smtClean="0"/>
              <a:t>Der Kunde</a:t>
            </a:r>
          </a:p>
        </p:txBody>
      </p:sp>
      <p:cxnSp>
        <p:nvCxnSpPr>
          <p:cNvPr id="40" name="Gerade Verbindung 39"/>
          <p:cNvCxnSpPr/>
          <p:nvPr userDrawn="1"/>
        </p:nvCxnSpPr>
        <p:spPr bwMode="gray">
          <a:xfrm>
            <a:off x="2493168" y="1204103"/>
            <a:ext cx="0" cy="5112000"/>
          </a:xfrm>
          <a:prstGeom prst="line">
            <a:avLst/>
          </a:prstGeom>
          <a:ln w="12700">
            <a:solidFill>
              <a:schemeClr val="bg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40"/>
          <p:cNvCxnSpPr/>
          <p:nvPr userDrawn="1"/>
        </p:nvCxnSpPr>
        <p:spPr bwMode="gray">
          <a:xfrm>
            <a:off x="6450394" y="1204103"/>
            <a:ext cx="0" cy="5112000"/>
          </a:xfrm>
          <a:prstGeom prst="line">
            <a:avLst/>
          </a:prstGeom>
          <a:ln w="12700">
            <a:solidFill>
              <a:schemeClr val="bg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19"/>
          <p:cNvCxnSpPr>
            <a:cxnSpLocks/>
          </p:cNvCxnSpPr>
          <p:nvPr/>
        </p:nvCxnSpPr>
        <p:spPr>
          <a:xfrm>
            <a:off x="249124" y="946045"/>
            <a:ext cx="8640762" cy="0"/>
          </a:xfrm>
          <a:prstGeom prst="line">
            <a:avLst/>
          </a:prstGeom>
          <a:ln w="12700">
            <a:solidFill>
              <a:schemeClr val="accent3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41"/>
          <p:cNvCxnSpPr/>
          <p:nvPr userDrawn="1"/>
        </p:nvCxnSpPr>
        <p:spPr bwMode="gray">
          <a:xfrm>
            <a:off x="252413" y="2708920"/>
            <a:ext cx="8637473" cy="0"/>
          </a:xfrm>
          <a:prstGeom prst="line">
            <a:avLst/>
          </a:prstGeom>
          <a:ln w="50800">
            <a:gradFill flip="none" rotWithShape="1">
              <a:gsLst>
                <a:gs pos="37000">
                  <a:schemeClr val="bg1"/>
                </a:gs>
                <a:gs pos="42000">
                  <a:schemeClr val="bg2"/>
                </a:gs>
                <a:gs pos="59000">
                  <a:schemeClr val="bg2"/>
                </a:gs>
                <a:gs pos="64000">
                  <a:schemeClr val="bg1"/>
                </a:gs>
              </a:gsLst>
              <a:lin ang="5400000" scaled="1"/>
              <a:tileRect/>
            </a:gra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42"/>
          <p:cNvCxnSpPr>
            <a:cxnSpLocks/>
          </p:cNvCxnSpPr>
          <p:nvPr/>
        </p:nvCxnSpPr>
        <p:spPr>
          <a:xfrm>
            <a:off x="249124" y="946045"/>
            <a:ext cx="8640762" cy="0"/>
          </a:xfrm>
          <a:prstGeom prst="line">
            <a:avLst/>
          </a:prstGeom>
          <a:ln w="12700">
            <a:solidFill>
              <a:schemeClr val="accent3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52"/>
          <p:cNvCxnSpPr>
            <a:cxnSpLocks/>
          </p:cNvCxnSpPr>
          <p:nvPr/>
        </p:nvCxnSpPr>
        <p:spPr>
          <a:xfrm>
            <a:off x="249124" y="946045"/>
            <a:ext cx="8640762" cy="0"/>
          </a:xfrm>
          <a:prstGeom prst="line">
            <a:avLst/>
          </a:prstGeom>
          <a:ln w="12700">
            <a:solidFill>
              <a:schemeClr val="accent3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62"/>
          <p:cNvCxnSpPr>
            <a:cxnSpLocks/>
          </p:cNvCxnSpPr>
          <p:nvPr userDrawn="1"/>
        </p:nvCxnSpPr>
        <p:spPr>
          <a:xfrm>
            <a:off x="249124" y="946045"/>
            <a:ext cx="8640762" cy="0"/>
          </a:xfrm>
          <a:prstGeom prst="line">
            <a:avLst/>
          </a:prstGeom>
          <a:ln w="12700">
            <a:solidFill>
              <a:schemeClr val="accent3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hteck 66"/>
          <p:cNvSpPr/>
          <p:nvPr userDrawn="1"/>
        </p:nvSpPr>
        <p:spPr bwMode="auto">
          <a:xfrm>
            <a:off x="2587675" y="1197756"/>
            <a:ext cx="3780000" cy="257369"/>
          </a:xfrm>
          <a:prstGeom prst="rect">
            <a:avLst/>
          </a:prstGeom>
          <a:solidFill>
            <a:schemeClr val="tx2"/>
          </a:solidFill>
        </p:spPr>
        <p:txBody>
          <a:bodyPr wrap="square" tIns="36000" bIns="36000" rtlCol="0">
            <a:spAutoFit/>
          </a:bodyPr>
          <a:lstStyle/>
          <a:p>
            <a:pPr>
              <a:buClr>
                <a:srgbClr val="A9218E"/>
              </a:buClr>
              <a:buSzPct val="75000"/>
              <a:buFont typeface="Wingdings" pitchFamily="2" charset="2"/>
              <a:buNone/>
            </a:pPr>
            <a:r>
              <a:rPr lang="de-DE" sz="1200" b="1" dirty="0" smtClean="0">
                <a:solidFill>
                  <a:schemeClr val="bg1"/>
                </a:solidFill>
              </a:rPr>
              <a:t>Die Herausforderung</a:t>
            </a:r>
          </a:p>
        </p:txBody>
      </p:sp>
      <p:pic>
        <p:nvPicPr>
          <p:cNvPr id="74" name="Grafik 7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65" y="6554656"/>
            <a:ext cx="941958" cy="2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174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-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48626" y="1196975"/>
            <a:ext cx="8640000" cy="288000"/>
          </a:xfrm>
          <a:solidFill>
            <a:schemeClr val="bg2"/>
          </a:solidFill>
        </p:spPr>
        <p:txBody>
          <a:bodyPr/>
          <a:lstStyle>
            <a:lvl1pPr>
              <a:buFontTx/>
              <a:buNone/>
              <a:defRPr/>
            </a:lvl1pPr>
          </a:lstStyle>
          <a:p>
            <a:pPr lvl="0"/>
            <a:r>
              <a:rPr lang="de-DE" dirty="0" smtClean="0"/>
              <a:t>  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51007" y="187626"/>
            <a:ext cx="8640000" cy="360000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 smtClean="0"/>
              <a:t>Agenda/Inhalt durch Klicken bearbeiten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2"/>
          </p:nvPr>
        </p:nvSpPr>
        <p:spPr>
          <a:xfrm>
            <a:off x="539750" y="1196975"/>
            <a:ext cx="8352000" cy="5111750"/>
          </a:xfrm>
        </p:spPr>
        <p:txBody>
          <a:bodyPr/>
          <a:lstStyle>
            <a:lvl3pPr>
              <a:defRPr/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© iteratec | Datum</a:t>
            </a:r>
            <a:endParaRPr lang="de-DE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Optional: Präsentationstitel</a:t>
            </a:r>
            <a:endParaRPr 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r"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Seite </a:t>
            </a:r>
            <a:fld id="{26F0CC0A-7687-4B44-955F-AD67B8EF3E28}" type="slidenum">
              <a:rPr lang="de-DE" smtClean="0"/>
              <a:pPr algn="r">
                <a:buClr>
                  <a:schemeClr val="tx2"/>
                </a:buClr>
                <a:buSzPct val="100000"/>
                <a:buFont typeface="Wingdings" pitchFamily="2" charset="2"/>
                <a:buNone/>
              </a:pPr>
              <a:t>‹Nr.›</a:t>
            </a:fld>
            <a:endParaRPr lang="de-DE" dirty="0"/>
          </a:p>
        </p:txBody>
      </p:sp>
      <p:cxnSp>
        <p:nvCxnSpPr>
          <p:cNvPr id="11" name="Gerade Verbindung 10"/>
          <p:cNvCxnSpPr>
            <a:cxnSpLocks/>
          </p:cNvCxnSpPr>
          <p:nvPr userDrawn="1"/>
        </p:nvCxnSpPr>
        <p:spPr>
          <a:xfrm>
            <a:off x="249124" y="946045"/>
            <a:ext cx="8640762" cy="0"/>
          </a:xfrm>
          <a:prstGeom prst="line">
            <a:avLst/>
          </a:prstGeom>
          <a:ln w="12700">
            <a:solidFill>
              <a:schemeClr val="accent3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49735" y="1196975"/>
            <a:ext cx="8640762" cy="511175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250124" y="187805"/>
            <a:ext cx="8640000" cy="360000"/>
          </a:xfrm>
        </p:spPr>
        <p:txBody>
          <a:bodyPr vert="horz" lIns="0" tIns="0" rIns="0" bIns="72000" rtlCol="0" anchor="t">
            <a:noAutofit/>
          </a:bodyPr>
          <a:lstStyle>
            <a:lvl1pPr>
              <a:spcBef>
                <a:spcPts val="0"/>
              </a:spcBef>
              <a:defRPr lang="de-DE" dirty="0"/>
            </a:lvl1pPr>
          </a:lstStyle>
          <a:p>
            <a:pPr lvl="0"/>
            <a:r>
              <a:rPr lang="de-DE" dirty="0" smtClean="0"/>
              <a:t>Titel durch Klicken bearbeiten</a:t>
            </a:r>
            <a:endParaRPr lang="de-DE" dirty="0"/>
          </a:p>
        </p:txBody>
      </p:sp>
      <p:sp>
        <p:nvSpPr>
          <p:cNvPr id="7" name="Textplatzhalter 9"/>
          <p:cNvSpPr>
            <a:spLocks noGrp="1"/>
          </p:cNvSpPr>
          <p:nvPr>
            <p:ph type="body" sz="quarter" idx="14" hasCustomPrompt="1"/>
          </p:nvPr>
        </p:nvSpPr>
        <p:spPr>
          <a:xfrm>
            <a:off x="16669344" y="188913"/>
            <a:ext cx="842690" cy="342900"/>
          </a:xfrm>
        </p:spPr>
        <p:txBody>
          <a:bodyPr vert="horz" lIns="0" tIns="45720" rIns="0" bIns="45720" rtlCol="0" anchor="ctr">
            <a:noAutofit/>
          </a:bodyPr>
          <a:lstStyle>
            <a:lvl1pPr marL="0" indent="0" algn="r" defTabSz="914400" rtl="0" eaLnBrk="1" latinLnBrk="0" hangingPunct="1">
              <a:lnSpc>
                <a:spcPct val="105000"/>
              </a:lnSpc>
              <a:spcBef>
                <a:spcPct val="0"/>
              </a:spcBef>
              <a:buFontTx/>
              <a:buNone/>
              <a:defRPr lang="de-DE" sz="2600" kern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de-DE" dirty="0" smtClean="0"/>
              <a:t>(1/x)</a:t>
            </a:r>
            <a:endParaRPr lang="de-DE" dirty="0"/>
          </a:p>
        </p:txBody>
      </p:sp>
      <p:sp>
        <p:nvSpPr>
          <p:cNvPr id="9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50124" y="550006"/>
            <a:ext cx="8640000" cy="324000"/>
          </a:xfrm>
        </p:spPr>
        <p:txBody>
          <a:bodyPr lIns="0" r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>
                <a:solidFill>
                  <a:schemeClr val="tx2"/>
                </a:solidFill>
              </a:defRPr>
            </a:lvl2pPr>
            <a:lvl3pPr>
              <a:buNone/>
              <a:defRPr>
                <a:solidFill>
                  <a:schemeClr val="tx2"/>
                </a:solidFill>
              </a:defRPr>
            </a:lvl3pPr>
            <a:lvl4pPr>
              <a:buNone/>
              <a:defRPr>
                <a:solidFill>
                  <a:schemeClr val="tx2"/>
                </a:solidFill>
              </a:defRPr>
            </a:lvl4pPr>
            <a:lvl5pPr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 dirty="0" smtClean="0"/>
              <a:t>Untertitel durch Klicken bearbeiten</a:t>
            </a:r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© iteratec | Datum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algn="ctr"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Optional: Präsentationstitel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Seite </a:t>
            </a:r>
            <a:fld id="{26F0CC0A-7687-4B44-955F-AD67B8EF3E28}" type="slidenum">
              <a:rPr lang="de-DE" smtClean="0"/>
              <a:pPr algn="r">
                <a:buClr>
                  <a:schemeClr val="tx2"/>
                </a:buClr>
                <a:buSzPct val="100000"/>
                <a:buFont typeface="Wingdings" pitchFamily="2" charset="2"/>
                <a:buNone/>
              </a:pPr>
              <a:t>‹Nr.›</a:t>
            </a:fld>
            <a:endParaRPr lang="de-DE" dirty="0"/>
          </a:p>
        </p:txBody>
      </p:sp>
      <p:cxnSp>
        <p:nvCxnSpPr>
          <p:cNvPr id="11" name="Gerade Verbindung 10"/>
          <p:cNvCxnSpPr>
            <a:cxnSpLocks/>
          </p:cNvCxnSpPr>
          <p:nvPr userDrawn="1"/>
        </p:nvCxnSpPr>
        <p:spPr>
          <a:xfrm>
            <a:off x="249124" y="946045"/>
            <a:ext cx="8640762" cy="0"/>
          </a:xfrm>
          <a:prstGeom prst="line">
            <a:avLst/>
          </a:prstGeom>
          <a:ln w="12700">
            <a:solidFill>
              <a:schemeClr val="accent3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49735" y="188262"/>
            <a:ext cx="8640000" cy="360000"/>
          </a:xfrm>
        </p:spPr>
        <p:txBody>
          <a:bodyPr/>
          <a:lstStyle/>
          <a:p>
            <a:r>
              <a:rPr lang="de-DE" dirty="0" smtClean="0"/>
              <a:t>Titel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249735" y="1198340"/>
            <a:ext cx="4248000" cy="51120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Erste Ebene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643437" y="1198340"/>
            <a:ext cx="4248000" cy="51120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Erste Ebene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8" name="Textplatzhalter 9"/>
          <p:cNvSpPr>
            <a:spLocks noGrp="1"/>
          </p:cNvSpPr>
          <p:nvPr>
            <p:ph type="body" sz="quarter" idx="14" hasCustomPrompt="1"/>
          </p:nvPr>
        </p:nvSpPr>
        <p:spPr>
          <a:xfrm>
            <a:off x="19837696" y="157109"/>
            <a:ext cx="842690" cy="342900"/>
          </a:xfrm>
        </p:spPr>
        <p:txBody>
          <a:bodyPr vert="horz" lIns="0" tIns="45720" rIns="0" bIns="45720" rtlCol="0" anchor="ctr">
            <a:noAutofit/>
          </a:bodyPr>
          <a:lstStyle>
            <a:lvl1pPr marL="0" indent="0" algn="r" defTabSz="914400" rtl="0" eaLnBrk="1" latinLnBrk="0" hangingPunct="1">
              <a:lnSpc>
                <a:spcPct val="105000"/>
              </a:lnSpc>
              <a:spcBef>
                <a:spcPct val="0"/>
              </a:spcBef>
              <a:buFontTx/>
              <a:buNone/>
              <a:defRPr lang="de-DE" sz="2600" kern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de-DE" dirty="0" smtClean="0"/>
              <a:t>(1/x)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© iteratec | Datum</a:t>
            </a:r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algn="ctr"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Optional: Präsentationstitel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Seite </a:t>
            </a:r>
            <a:fld id="{26F0CC0A-7687-4B44-955F-AD67B8EF3E28}" type="slidenum">
              <a:rPr lang="de-DE" smtClean="0"/>
              <a:pPr algn="r">
                <a:buClr>
                  <a:schemeClr val="tx2"/>
                </a:buClr>
                <a:buSzPct val="100000"/>
                <a:buFont typeface="Wingdings" pitchFamily="2" charset="2"/>
                <a:buNone/>
              </a:pPr>
              <a:t>‹Nr.›</a:t>
            </a:fld>
            <a:endParaRPr lang="de-DE" dirty="0"/>
          </a:p>
        </p:txBody>
      </p:sp>
      <p:sp>
        <p:nvSpPr>
          <p:cNvPr id="11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49735" y="550006"/>
            <a:ext cx="8640000" cy="324000"/>
          </a:xfrm>
        </p:spPr>
        <p:txBody>
          <a:bodyPr lIns="0" r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>
                <a:solidFill>
                  <a:schemeClr val="tx2"/>
                </a:solidFill>
              </a:defRPr>
            </a:lvl2pPr>
            <a:lvl3pPr>
              <a:buNone/>
              <a:defRPr>
                <a:solidFill>
                  <a:schemeClr val="tx2"/>
                </a:solidFill>
              </a:defRPr>
            </a:lvl3pPr>
            <a:lvl4pPr>
              <a:buNone/>
              <a:defRPr>
                <a:solidFill>
                  <a:schemeClr val="tx2"/>
                </a:solidFill>
              </a:defRPr>
            </a:lvl4pPr>
            <a:lvl5pPr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 dirty="0" smtClean="0"/>
              <a:t>Untertitel durch Klicken bearbeiten</a:t>
            </a:r>
            <a:endParaRPr lang="de-DE" dirty="0"/>
          </a:p>
        </p:txBody>
      </p:sp>
      <p:cxnSp>
        <p:nvCxnSpPr>
          <p:cNvPr id="12" name="Gerade Verbindung 11"/>
          <p:cNvCxnSpPr>
            <a:cxnSpLocks/>
          </p:cNvCxnSpPr>
          <p:nvPr userDrawn="1"/>
        </p:nvCxnSpPr>
        <p:spPr>
          <a:xfrm>
            <a:off x="249124" y="946045"/>
            <a:ext cx="8640762" cy="0"/>
          </a:xfrm>
          <a:prstGeom prst="line">
            <a:avLst/>
          </a:prstGeom>
          <a:ln w="12700">
            <a:solidFill>
              <a:schemeClr val="accent3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50124" y="187626"/>
            <a:ext cx="8640000" cy="360000"/>
          </a:xfrm>
        </p:spPr>
        <p:txBody>
          <a:bodyPr/>
          <a:lstStyle>
            <a:lvl1pPr>
              <a:spcBef>
                <a:spcPts val="0"/>
              </a:spcBef>
              <a:defRPr/>
            </a:lvl1pPr>
          </a:lstStyle>
          <a:p>
            <a:r>
              <a:rPr lang="de-DE" dirty="0" smtClean="0"/>
              <a:t>Titel durch Klicken bearbeiten</a:t>
            </a:r>
            <a:endParaRPr lang="de-DE" dirty="0"/>
          </a:p>
        </p:txBody>
      </p:sp>
      <p:sp>
        <p:nvSpPr>
          <p:cNvPr id="6" name="Textplatzhalter 9"/>
          <p:cNvSpPr>
            <a:spLocks noGrp="1"/>
          </p:cNvSpPr>
          <p:nvPr>
            <p:ph type="body" sz="quarter" idx="14" hasCustomPrompt="1"/>
          </p:nvPr>
        </p:nvSpPr>
        <p:spPr>
          <a:xfrm>
            <a:off x="17605448" y="174626"/>
            <a:ext cx="842690" cy="342900"/>
          </a:xfrm>
        </p:spPr>
        <p:txBody>
          <a:bodyPr vert="horz" lIns="0" tIns="45720" rIns="0" bIns="45720" rtlCol="0" anchor="ctr">
            <a:noAutofit/>
          </a:bodyPr>
          <a:lstStyle>
            <a:lvl1pPr marL="0" indent="0" algn="r" defTabSz="914400" rtl="0" eaLnBrk="1" latinLnBrk="0" hangingPunct="1">
              <a:lnSpc>
                <a:spcPct val="105000"/>
              </a:lnSpc>
              <a:spcBef>
                <a:spcPct val="0"/>
              </a:spcBef>
              <a:buFontTx/>
              <a:buNone/>
              <a:defRPr lang="de-DE" sz="2600" kern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de-DE" dirty="0" smtClean="0"/>
              <a:t>(1/x)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© iteratec | Datum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algn="ctr"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Optional: Präsentationstitel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Seite </a:t>
            </a:r>
            <a:fld id="{26F0CC0A-7687-4B44-955F-AD67B8EF3E28}" type="slidenum">
              <a:rPr lang="de-DE" smtClean="0"/>
              <a:pPr algn="r">
                <a:buClr>
                  <a:schemeClr val="tx2"/>
                </a:buClr>
                <a:buSzPct val="100000"/>
                <a:buFont typeface="Wingdings" pitchFamily="2" charset="2"/>
                <a:buNone/>
              </a:pPr>
              <a:t>‹Nr.›</a:t>
            </a:fld>
            <a:endParaRPr lang="de-DE" dirty="0"/>
          </a:p>
        </p:txBody>
      </p:sp>
      <p:sp>
        <p:nvSpPr>
          <p:cNvPr id="9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50124" y="550006"/>
            <a:ext cx="8640000" cy="324000"/>
          </a:xfrm>
        </p:spPr>
        <p:txBody>
          <a:bodyPr lIns="0" r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>
                <a:solidFill>
                  <a:schemeClr val="tx2"/>
                </a:solidFill>
              </a:defRPr>
            </a:lvl2pPr>
            <a:lvl3pPr>
              <a:buNone/>
              <a:defRPr>
                <a:solidFill>
                  <a:schemeClr val="tx2"/>
                </a:solidFill>
              </a:defRPr>
            </a:lvl3pPr>
            <a:lvl4pPr>
              <a:buNone/>
              <a:defRPr>
                <a:solidFill>
                  <a:schemeClr val="tx2"/>
                </a:solidFill>
              </a:defRPr>
            </a:lvl4pPr>
            <a:lvl5pPr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 dirty="0" smtClean="0"/>
              <a:t>Untertitel durch Klicken bearbeiten</a:t>
            </a:r>
            <a:endParaRPr lang="de-DE" dirty="0"/>
          </a:p>
        </p:txBody>
      </p:sp>
      <p:cxnSp>
        <p:nvCxnSpPr>
          <p:cNvPr id="10" name="Gerade Verbindung 9"/>
          <p:cNvCxnSpPr>
            <a:cxnSpLocks/>
          </p:cNvCxnSpPr>
          <p:nvPr userDrawn="1"/>
        </p:nvCxnSpPr>
        <p:spPr>
          <a:xfrm>
            <a:off x="249124" y="946045"/>
            <a:ext cx="8640762" cy="0"/>
          </a:xfrm>
          <a:prstGeom prst="line">
            <a:avLst/>
          </a:prstGeom>
          <a:ln w="12700">
            <a:solidFill>
              <a:schemeClr val="accent3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ere 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9"/>
          <p:cNvSpPr>
            <a:spLocks noGrp="1"/>
          </p:cNvSpPr>
          <p:nvPr>
            <p:ph type="body" sz="quarter" idx="14" hasCustomPrompt="1"/>
          </p:nvPr>
        </p:nvSpPr>
        <p:spPr>
          <a:xfrm>
            <a:off x="21061832" y="188913"/>
            <a:ext cx="842690" cy="342900"/>
          </a:xfrm>
        </p:spPr>
        <p:txBody>
          <a:bodyPr vert="horz" lIns="0" tIns="45720" rIns="0" bIns="45720" rtlCol="0" anchor="ctr">
            <a:noAutofit/>
          </a:bodyPr>
          <a:lstStyle>
            <a:lvl1pPr marL="0" indent="0" algn="r" defTabSz="914400" rtl="0" eaLnBrk="1" latinLnBrk="0" hangingPunct="1">
              <a:lnSpc>
                <a:spcPct val="105000"/>
              </a:lnSpc>
              <a:spcBef>
                <a:spcPct val="0"/>
              </a:spcBef>
              <a:buFontTx/>
              <a:buNone/>
              <a:defRPr lang="de-DE" sz="2600" kern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de-DE" dirty="0" smtClean="0"/>
              <a:t>(1/x)</a:t>
            </a:r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© iteratec | Datum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algn="ctr"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Optional: Präsentationstitel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Seite </a:t>
            </a:r>
            <a:fld id="{26F0CC0A-7687-4B44-955F-AD67B8EF3E28}" type="slidenum">
              <a:rPr lang="de-DE" smtClean="0"/>
              <a:pPr algn="r">
                <a:buClr>
                  <a:schemeClr val="tx2"/>
                </a:buClr>
                <a:buSzPct val="100000"/>
                <a:buFont typeface="Wingdings" pitchFamily="2" charset="2"/>
                <a:buNone/>
              </a:pPr>
              <a:t>‹Nr.›</a:t>
            </a:fld>
            <a:endParaRPr lang="de-DE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orletzte Folie Akqu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 userDrawn="1"/>
        </p:nvSpPr>
        <p:spPr>
          <a:xfrm>
            <a:off x="539750" y="2670353"/>
            <a:ext cx="4705134" cy="435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lnSpc>
                <a:spcPct val="110000"/>
              </a:lnSpc>
              <a:spcBef>
                <a:spcPts val="54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kumimoji="0" lang="de-DE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… und wie dürfen wir </a:t>
            </a:r>
            <a:r>
              <a:rPr kumimoji="0" lang="de-DE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A9218E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Sie </a:t>
            </a:r>
            <a:r>
              <a:rPr kumimoji="0" lang="de-DE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entlasten?</a:t>
            </a:r>
            <a:endParaRPr lang="de-DE" sz="2200" b="0" dirty="0" smtClean="0">
              <a:solidFill>
                <a:schemeClr val="tx1"/>
              </a:solidFill>
            </a:endParaRPr>
          </a:p>
        </p:txBody>
      </p:sp>
      <p:pic>
        <p:nvPicPr>
          <p:cNvPr id="3" name="Grafik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0392" y="4869927"/>
            <a:ext cx="1349517" cy="1412776"/>
          </a:xfrm>
          <a:prstGeom prst="rect">
            <a:avLst/>
          </a:prstGeom>
        </p:spPr>
      </p:pic>
      <p:sp>
        <p:nvSpPr>
          <p:cNvPr id="4" name="Rechteck 3"/>
          <p:cNvSpPr/>
          <p:nvPr/>
        </p:nvSpPr>
        <p:spPr>
          <a:xfrm>
            <a:off x="8528585" y="6093296"/>
            <a:ext cx="435903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7740352" y="6508252"/>
            <a:ext cx="1224136" cy="332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bLeanShape Left Angle 11"/>
          <p:cNvSpPr/>
          <p:nvPr userDrawn="1"/>
        </p:nvSpPr>
        <p:spPr>
          <a:xfrm>
            <a:off x="539750" y="3114103"/>
            <a:ext cx="6769100" cy="1590674"/>
          </a:xfrm>
          <a:custGeom>
            <a:avLst/>
            <a:gdLst>
              <a:gd name="connsiteX0" fmla="*/ 0 w 1270000"/>
              <a:gd name="connsiteY0" fmla="*/ 0 h 476250"/>
              <a:gd name="connsiteX1" fmla="*/ 1270000 w 1270000"/>
              <a:gd name="connsiteY1" fmla="*/ 0 h 476250"/>
              <a:gd name="connsiteX2" fmla="*/ 1270000 w 1270000"/>
              <a:gd name="connsiteY2" fmla="*/ 476250 h 476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70000" h="476250">
                <a:moveTo>
                  <a:pt x="0" y="0"/>
                </a:moveTo>
                <a:lnTo>
                  <a:pt x="1270000" y="0"/>
                </a:lnTo>
                <a:lnTo>
                  <a:pt x="1270000" y="476250"/>
                </a:lnTo>
              </a:path>
            </a:pathLst>
          </a:custGeom>
          <a:ln w="9525">
            <a:solidFill>
              <a:schemeClr val="tx2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90000" rIns="0" bIns="0" rtlCol="0" anchor="t"/>
          <a:lstStyle/>
          <a:p>
            <a:pPr fontAlgn="ctr"/>
            <a:endParaRPr lang="de-DE" sz="1300" b="1"/>
          </a:p>
        </p:txBody>
      </p:sp>
      <p:pic>
        <p:nvPicPr>
          <p:cNvPr id="8" name="Bild 1" descr="Neues-LOGO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4899" y="1196491"/>
            <a:ext cx="2190987" cy="86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20"/>
          <p:cNvPicPr>
            <a:picLocks noChangeAspect="1"/>
          </p:cNvPicPr>
          <p:nvPr userDrawn="1"/>
        </p:nvPicPr>
        <p:blipFill rotWithShape="1"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61"/>
          <a:stretch/>
        </p:blipFill>
        <p:spPr>
          <a:xfrm>
            <a:off x="-11500" y="1"/>
            <a:ext cx="9144000" cy="941388"/>
          </a:xfrm>
          <a:prstGeom prst="rect">
            <a:avLst/>
          </a:prstGeom>
        </p:spPr>
      </p:pic>
      <p:sp>
        <p:nvSpPr>
          <p:cNvPr id="10" name="Rechteck 9"/>
          <p:cNvSpPr/>
          <p:nvPr/>
        </p:nvSpPr>
        <p:spPr>
          <a:xfrm>
            <a:off x="7740352" y="6508252"/>
            <a:ext cx="1224136" cy="332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7740352" y="6508252"/>
            <a:ext cx="1224136" cy="332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7740352" y="6508252"/>
            <a:ext cx="1224136" cy="332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/>
          <p:cNvSpPr/>
          <p:nvPr/>
        </p:nvSpPr>
        <p:spPr>
          <a:xfrm>
            <a:off x="7740352" y="6508252"/>
            <a:ext cx="1224136" cy="332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/>
          <p:cNvSpPr/>
          <p:nvPr userDrawn="1"/>
        </p:nvSpPr>
        <p:spPr>
          <a:xfrm>
            <a:off x="7740352" y="6508252"/>
            <a:ext cx="1224136" cy="332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3347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orletzte Folie Angeb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 userDrawn="1"/>
        </p:nvSpPr>
        <p:spPr>
          <a:xfrm>
            <a:off x="539750" y="2670353"/>
            <a:ext cx="3339376" cy="435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lnSpc>
                <a:spcPct val="110000"/>
              </a:lnSpc>
              <a:spcBef>
                <a:spcPts val="54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kumimoji="0" lang="de-DE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Dürfen wir </a:t>
            </a:r>
            <a:r>
              <a:rPr kumimoji="0" lang="de-DE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A9218E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Sie </a:t>
            </a:r>
            <a:r>
              <a:rPr kumimoji="0" lang="de-DE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entlasten?</a:t>
            </a:r>
            <a:endParaRPr lang="de-DE" sz="2200" b="0" dirty="0" smtClean="0">
              <a:solidFill>
                <a:schemeClr val="tx1"/>
              </a:solidFill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8528585" y="6093296"/>
            <a:ext cx="435903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7740352" y="6508252"/>
            <a:ext cx="1224136" cy="332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bLeanShape Left Angle 11"/>
          <p:cNvSpPr/>
          <p:nvPr userDrawn="1"/>
        </p:nvSpPr>
        <p:spPr>
          <a:xfrm>
            <a:off x="539750" y="3114103"/>
            <a:ext cx="6769100" cy="1590674"/>
          </a:xfrm>
          <a:custGeom>
            <a:avLst/>
            <a:gdLst>
              <a:gd name="connsiteX0" fmla="*/ 0 w 1270000"/>
              <a:gd name="connsiteY0" fmla="*/ 0 h 476250"/>
              <a:gd name="connsiteX1" fmla="*/ 1270000 w 1270000"/>
              <a:gd name="connsiteY1" fmla="*/ 0 h 476250"/>
              <a:gd name="connsiteX2" fmla="*/ 1270000 w 1270000"/>
              <a:gd name="connsiteY2" fmla="*/ 476250 h 476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70000" h="476250">
                <a:moveTo>
                  <a:pt x="0" y="0"/>
                </a:moveTo>
                <a:lnTo>
                  <a:pt x="1270000" y="0"/>
                </a:lnTo>
                <a:lnTo>
                  <a:pt x="1270000" y="476250"/>
                </a:lnTo>
              </a:path>
            </a:pathLst>
          </a:custGeom>
          <a:ln w="9525">
            <a:solidFill>
              <a:schemeClr val="tx2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90000" rIns="0" bIns="0" rtlCol="0" anchor="t"/>
          <a:lstStyle/>
          <a:p>
            <a:pPr fontAlgn="ctr"/>
            <a:endParaRPr lang="de-DE" sz="1300" b="1"/>
          </a:p>
        </p:txBody>
      </p:sp>
      <p:pic>
        <p:nvPicPr>
          <p:cNvPr id="8" name="Bild 1" descr="Neues-LOGO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4899" y="1196491"/>
            <a:ext cx="2190987" cy="86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20"/>
          <p:cNvPicPr>
            <a:picLocks noChangeAspect="1"/>
          </p:cNvPicPr>
          <p:nvPr userDrawn="1"/>
        </p:nvPicPr>
        <p:blipFill rotWithShape="1"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61"/>
          <a:stretch/>
        </p:blipFill>
        <p:spPr>
          <a:xfrm>
            <a:off x="-11500" y="1"/>
            <a:ext cx="9144000" cy="941388"/>
          </a:xfrm>
          <a:prstGeom prst="rect">
            <a:avLst/>
          </a:prstGeom>
        </p:spPr>
      </p:pic>
      <p:sp>
        <p:nvSpPr>
          <p:cNvPr id="10" name="Rechteck 9"/>
          <p:cNvSpPr/>
          <p:nvPr/>
        </p:nvSpPr>
        <p:spPr>
          <a:xfrm>
            <a:off x="7740352" y="6508252"/>
            <a:ext cx="1224136" cy="332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0392" y="4869927"/>
            <a:ext cx="1349517" cy="1412776"/>
          </a:xfrm>
          <a:prstGeom prst="rect">
            <a:avLst/>
          </a:prstGeom>
        </p:spPr>
      </p:pic>
      <p:sp>
        <p:nvSpPr>
          <p:cNvPr id="12" name="Rechteck 11"/>
          <p:cNvSpPr/>
          <p:nvPr/>
        </p:nvSpPr>
        <p:spPr>
          <a:xfrm>
            <a:off x="7740352" y="6508252"/>
            <a:ext cx="1224136" cy="332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/>
          <p:cNvSpPr/>
          <p:nvPr/>
        </p:nvSpPr>
        <p:spPr>
          <a:xfrm>
            <a:off x="7740352" y="6508252"/>
            <a:ext cx="1224136" cy="332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/>
          <p:cNvSpPr/>
          <p:nvPr/>
        </p:nvSpPr>
        <p:spPr>
          <a:xfrm>
            <a:off x="7740352" y="6508252"/>
            <a:ext cx="1224136" cy="332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/>
          <p:cNvSpPr/>
          <p:nvPr userDrawn="1"/>
        </p:nvSpPr>
        <p:spPr>
          <a:xfrm>
            <a:off x="7740352" y="6508252"/>
            <a:ext cx="1224136" cy="332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4703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Letzte Folie Kontaktinfo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bLeanShape Left Angle 11"/>
          <p:cNvSpPr/>
          <p:nvPr userDrawn="1"/>
        </p:nvSpPr>
        <p:spPr>
          <a:xfrm>
            <a:off x="539750" y="3114103"/>
            <a:ext cx="6769100" cy="1590674"/>
          </a:xfrm>
          <a:custGeom>
            <a:avLst/>
            <a:gdLst>
              <a:gd name="connsiteX0" fmla="*/ 0 w 1270000"/>
              <a:gd name="connsiteY0" fmla="*/ 0 h 476250"/>
              <a:gd name="connsiteX1" fmla="*/ 1270000 w 1270000"/>
              <a:gd name="connsiteY1" fmla="*/ 0 h 476250"/>
              <a:gd name="connsiteX2" fmla="*/ 1270000 w 1270000"/>
              <a:gd name="connsiteY2" fmla="*/ 476250 h 476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70000" h="476250">
                <a:moveTo>
                  <a:pt x="0" y="0"/>
                </a:moveTo>
                <a:lnTo>
                  <a:pt x="1270000" y="0"/>
                </a:lnTo>
                <a:lnTo>
                  <a:pt x="1270000" y="476250"/>
                </a:lnTo>
              </a:path>
            </a:pathLst>
          </a:custGeom>
          <a:ln w="9525">
            <a:solidFill>
              <a:schemeClr val="tx2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90000" rIns="0" bIns="0" rtlCol="0" anchor="t"/>
          <a:lstStyle/>
          <a:p>
            <a:pPr fontAlgn="ctr"/>
            <a:endParaRPr lang="de-DE" sz="1300" b="1"/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786" y="4784616"/>
            <a:ext cx="6767898" cy="1776522"/>
          </a:xfrm>
          <a:prstGeom prst="rect">
            <a:avLst/>
          </a:prstGeom>
        </p:spPr>
      </p:pic>
      <p:sp>
        <p:nvSpPr>
          <p:cNvPr id="3" name="Textplatzhalt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39750" y="2610866"/>
            <a:ext cx="3240162" cy="503237"/>
          </a:xfrm>
        </p:spPr>
        <p:txBody>
          <a:bodyPr wrap="none" bIns="72000" anchor="b"/>
          <a:lstStyle>
            <a:lvl1pPr marL="0" indent="0">
              <a:spcBef>
                <a:spcPts val="0"/>
              </a:spcBef>
              <a:buNone/>
              <a:defRPr sz="2200" b="0" baseline="0">
                <a:solidFill>
                  <a:schemeClr val="tx2"/>
                </a:solidFill>
              </a:defRPr>
            </a:lvl1pPr>
            <a:lvl2pPr marL="383850" indent="0">
              <a:buNone/>
              <a:defRPr sz="2400"/>
            </a:lvl2pPr>
            <a:lvl3pPr marL="860400" indent="0">
              <a:buNone/>
              <a:defRPr sz="2400"/>
            </a:lvl3pPr>
            <a:lvl4pPr marL="1332000" indent="0">
              <a:buNone/>
              <a:defRPr sz="2400"/>
            </a:lvl4pPr>
            <a:lvl5pPr marL="1724400" indent="0">
              <a:buNone/>
              <a:defRPr sz="2400"/>
            </a:lvl5pPr>
          </a:lstStyle>
          <a:p>
            <a:pPr lvl="0"/>
            <a:r>
              <a:rPr lang="de-DE" dirty="0" smtClean="0"/>
              <a:t>Kontakt / Ihre Fragen</a:t>
            </a:r>
            <a:endParaRPr lang="de-DE" dirty="0"/>
          </a:p>
        </p:txBody>
      </p:sp>
      <p:sp>
        <p:nvSpPr>
          <p:cNvPr id="13" name="Rechteck 12"/>
          <p:cNvSpPr/>
          <p:nvPr/>
        </p:nvSpPr>
        <p:spPr>
          <a:xfrm>
            <a:off x="7740352" y="6508252"/>
            <a:ext cx="1224136" cy="332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560552" y="3283087"/>
            <a:ext cx="3240000" cy="10800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/>
            </a:lvl1pPr>
          </a:lstStyle>
          <a:p>
            <a:r>
              <a:rPr lang="de-DE" dirty="0" smtClean="0"/>
              <a:t>Ansprechpartner 1</a:t>
            </a:r>
          </a:p>
          <a:p>
            <a:r>
              <a:rPr lang="de-DE" dirty="0" smtClean="0"/>
              <a:t>Mailadresse</a:t>
            </a:r>
            <a:br>
              <a:rPr lang="de-DE" dirty="0" smtClean="0"/>
            </a:br>
            <a:r>
              <a:rPr lang="de-DE" dirty="0" smtClean="0"/>
              <a:t>Telefon</a:t>
            </a:r>
          </a:p>
        </p:txBody>
      </p:sp>
      <p:sp>
        <p:nvSpPr>
          <p:cNvPr id="18" name="Textplatzhalt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3924300" y="3283087"/>
            <a:ext cx="3240000" cy="10800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383850" indent="0">
              <a:buNone/>
              <a:defRPr/>
            </a:lvl2pPr>
            <a:lvl3pPr marL="860400" indent="0">
              <a:buNone/>
              <a:defRPr/>
            </a:lvl3pPr>
            <a:lvl4pPr marL="1332000" indent="0">
              <a:buNone/>
              <a:defRPr/>
            </a:lvl4pPr>
            <a:lvl5pPr marL="1724400" indent="0">
              <a:buNone/>
              <a:defRPr/>
            </a:lvl5pPr>
          </a:lstStyle>
          <a:p>
            <a:r>
              <a:rPr lang="de-DE" dirty="0" smtClean="0"/>
              <a:t>Ansprechpartner 2</a:t>
            </a:r>
          </a:p>
          <a:p>
            <a:r>
              <a:rPr lang="de-DE" dirty="0" smtClean="0"/>
              <a:t>Mailadresse</a:t>
            </a:r>
            <a:br>
              <a:rPr lang="de-DE" dirty="0" smtClean="0"/>
            </a:br>
            <a:r>
              <a:rPr lang="de-DE" dirty="0" smtClean="0"/>
              <a:t>Telefon</a:t>
            </a:r>
            <a:endParaRPr lang="de-DE" sz="1400" dirty="0" smtClean="0"/>
          </a:p>
        </p:txBody>
      </p:sp>
      <p:sp>
        <p:nvSpPr>
          <p:cNvPr id="27" name="Textplatzhalter 26"/>
          <p:cNvSpPr>
            <a:spLocks noGrp="1"/>
          </p:cNvSpPr>
          <p:nvPr>
            <p:ph type="body" sz="quarter" idx="18" hasCustomPrompt="1"/>
          </p:nvPr>
        </p:nvSpPr>
        <p:spPr>
          <a:xfrm>
            <a:off x="560552" y="4421345"/>
            <a:ext cx="3240000" cy="1584176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 baseline="0"/>
            </a:lvl1pPr>
            <a:lvl2pPr marL="383850" indent="0">
              <a:buNone/>
              <a:defRPr sz="1400"/>
            </a:lvl2pPr>
            <a:lvl3pPr marL="860400" indent="0">
              <a:buNone/>
              <a:defRPr sz="1400"/>
            </a:lvl3pPr>
            <a:lvl4pPr marL="1332000" indent="0">
              <a:buNone/>
              <a:defRPr sz="1400"/>
            </a:lvl4pPr>
            <a:lvl5pPr marL="1724400" indent="0">
              <a:buNone/>
              <a:defRPr sz="1400"/>
            </a:lvl5pPr>
          </a:lstStyle>
          <a:p>
            <a:pPr lvl="0"/>
            <a:r>
              <a:rPr lang="de-DE" dirty="0" smtClean="0"/>
              <a:t>iteratec GmbH</a:t>
            </a:r>
          </a:p>
          <a:p>
            <a:pPr lvl="0"/>
            <a:r>
              <a:rPr lang="de-DE" dirty="0" smtClean="0"/>
              <a:t>Inselkammerstr. 4</a:t>
            </a:r>
          </a:p>
          <a:p>
            <a:pPr lvl="0"/>
            <a:r>
              <a:rPr lang="de-DE" dirty="0" smtClean="0"/>
              <a:t>82008 Unterhaching</a:t>
            </a:r>
          </a:p>
          <a:p>
            <a:pPr lvl="0"/>
            <a:endParaRPr lang="de-DE" dirty="0" smtClean="0"/>
          </a:p>
          <a:p>
            <a:pPr lvl="0"/>
            <a:r>
              <a:rPr lang="de-DE" dirty="0" smtClean="0"/>
              <a:t>www.iteratec.de</a:t>
            </a:r>
            <a:endParaRPr lang="de-DE" dirty="0"/>
          </a:p>
        </p:txBody>
      </p:sp>
      <p:sp>
        <p:nvSpPr>
          <p:cNvPr id="29" name="Textplatzhalter 28"/>
          <p:cNvSpPr>
            <a:spLocks noGrp="1"/>
          </p:cNvSpPr>
          <p:nvPr>
            <p:ph type="body" sz="quarter" idx="19" hasCustomPrompt="1"/>
          </p:nvPr>
        </p:nvSpPr>
        <p:spPr>
          <a:xfrm>
            <a:off x="3924300" y="4421345"/>
            <a:ext cx="3240000" cy="864096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 marL="383850" indent="0">
              <a:buNone/>
              <a:defRPr sz="1400"/>
            </a:lvl2pPr>
            <a:lvl3pPr marL="860400" indent="0">
              <a:buNone/>
              <a:defRPr sz="1400"/>
            </a:lvl3pPr>
            <a:lvl4pPr marL="1332000" indent="0">
              <a:buNone/>
              <a:defRPr sz="1400"/>
            </a:lvl4pPr>
            <a:lvl5pPr marL="1724400" indent="0">
              <a:buNone/>
              <a:defRPr sz="1400"/>
            </a:lvl5pPr>
          </a:lstStyle>
          <a:p>
            <a:pPr lvl="0"/>
            <a:r>
              <a:rPr lang="de-DE" dirty="0" smtClean="0"/>
              <a:t>iteratec GmbH</a:t>
            </a:r>
          </a:p>
          <a:p>
            <a:pPr lvl="0"/>
            <a:r>
              <a:rPr lang="de-DE" dirty="0" smtClean="0"/>
              <a:t>Inselkammerstr. 4</a:t>
            </a:r>
          </a:p>
          <a:p>
            <a:pPr lvl="0"/>
            <a:r>
              <a:rPr lang="de-DE" dirty="0" smtClean="0"/>
              <a:t>82008 Unterhaching</a:t>
            </a:r>
            <a:endParaRPr lang="de-DE" dirty="0"/>
          </a:p>
        </p:txBody>
      </p:sp>
      <p:pic>
        <p:nvPicPr>
          <p:cNvPr id="15" name="Bild 1" descr="Neues-LOGO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4899" y="1196491"/>
            <a:ext cx="2190987" cy="86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120"/>
          <p:cNvPicPr>
            <a:picLocks noChangeAspect="1"/>
          </p:cNvPicPr>
          <p:nvPr userDrawn="1"/>
        </p:nvPicPr>
        <p:blipFill rotWithShape="1"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61"/>
          <a:stretch/>
        </p:blipFill>
        <p:spPr>
          <a:xfrm>
            <a:off x="-11500" y="1"/>
            <a:ext cx="9144000" cy="941388"/>
          </a:xfrm>
          <a:prstGeom prst="rect">
            <a:avLst/>
          </a:prstGeom>
        </p:spPr>
      </p:pic>
      <p:sp>
        <p:nvSpPr>
          <p:cNvPr id="19" name="Rechteck 18"/>
          <p:cNvSpPr/>
          <p:nvPr/>
        </p:nvSpPr>
        <p:spPr>
          <a:xfrm>
            <a:off x="7740352" y="6508252"/>
            <a:ext cx="1224136" cy="332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 23"/>
          <p:cNvSpPr/>
          <p:nvPr/>
        </p:nvSpPr>
        <p:spPr>
          <a:xfrm>
            <a:off x="7740352" y="6508252"/>
            <a:ext cx="1224136" cy="332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Rechteck 30"/>
          <p:cNvSpPr/>
          <p:nvPr/>
        </p:nvSpPr>
        <p:spPr>
          <a:xfrm>
            <a:off x="7740352" y="6508252"/>
            <a:ext cx="1224136" cy="332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Rechteck 35"/>
          <p:cNvSpPr/>
          <p:nvPr userDrawn="1"/>
        </p:nvSpPr>
        <p:spPr>
          <a:xfrm>
            <a:off x="7740352" y="6508252"/>
            <a:ext cx="1224136" cy="332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251007" y="185986"/>
            <a:ext cx="8640000" cy="360000"/>
          </a:xfrm>
          <a:prstGeom prst="rect">
            <a:avLst/>
          </a:prstGeom>
        </p:spPr>
        <p:txBody>
          <a:bodyPr vert="horz" lIns="0" tIns="0" rIns="0" bIns="72000" rtlCol="0" anchor="t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51007" y="1196975"/>
            <a:ext cx="8640762" cy="51117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 (letzte erlaubte Ebene)</a:t>
            </a:r>
          </a:p>
          <a:p>
            <a:pPr lvl="4"/>
            <a:r>
              <a:rPr lang="de-DE" dirty="0" smtClean="0"/>
              <a:t>Fünfte Ebene</a:t>
            </a:r>
          </a:p>
          <a:p>
            <a:pPr lvl="5"/>
            <a:r>
              <a:rPr lang="de-DE" dirty="0" smtClean="0"/>
              <a:t>Sechste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253725" y="6605696"/>
            <a:ext cx="1437955" cy="153888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>
              <a:defRPr lang="de-DE" sz="10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defRPr>
            </a:lvl1pPr>
          </a:lstStyle>
          <a:p>
            <a:pPr>
              <a:buClr>
                <a:schemeClr val="tx2"/>
              </a:buClr>
              <a:buSzPct val="100000"/>
            </a:pPr>
            <a:r>
              <a:rPr lang="de-DE" smtClean="0"/>
              <a:t>© iteratec | Datum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693560" y="6605696"/>
            <a:ext cx="1756891" cy="153888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>
              <a:defRPr lang="de-DE" sz="10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defRPr>
            </a:lvl1pPr>
          </a:lstStyle>
          <a:p>
            <a:pPr algn="ctr"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Optional: Präsentationstitel</a:t>
            </a:r>
            <a:endParaRPr lang="de-DE" dirty="0"/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4"/>
          </p:nvPr>
        </p:nvSpPr>
        <p:spPr>
          <a:xfrm>
            <a:off x="8028384" y="6605696"/>
            <a:ext cx="855266" cy="15388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lvl1pPr>
              <a:defRPr lang="de-DE" sz="10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defRPr>
            </a:lvl1pPr>
          </a:lstStyle>
          <a:p>
            <a:pPr algn="r"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Seite </a:t>
            </a:r>
            <a:fld id="{26F0CC0A-7687-4B44-955F-AD67B8EF3E28}" type="slidenum">
              <a:rPr lang="de-DE" smtClean="0"/>
              <a:pPr algn="r">
                <a:buClr>
                  <a:schemeClr val="tx2"/>
                </a:buClr>
                <a:buSzPct val="100000"/>
                <a:buFont typeface="Wingdings" pitchFamily="2" charset="2"/>
                <a:buNone/>
              </a:pPr>
              <a:t>‹Nr.›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/>
  <p:txStyles>
    <p:titleStyle>
      <a:lvl1pPr marL="0" indent="0" algn="l" defTabSz="914400" rtl="0" eaLnBrk="1" latinLnBrk="0" hangingPunct="1">
        <a:lnSpc>
          <a:spcPct val="105000"/>
        </a:lnSpc>
        <a:spcBef>
          <a:spcPct val="0"/>
        </a:spcBef>
        <a:buNone/>
        <a:defRPr sz="2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lnSpc>
          <a:spcPct val="11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n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540000" indent="-270000" algn="l" defTabSz="914400" rtl="0" eaLnBrk="1" latinLnBrk="0" hangingPunct="1">
        <a:lnSpc>
          <a:spcPct val="110000"/>
        </a:lnSpc>
        <a:spcBef>
          <a:spcPts val="400"/>
        </a:spcBef>
        <a:buClr>
          <a:schemeClr val="accent1"/>
        </a:buClr>
        <a:buSzPct val="75000"/>
        <a:buFont typeface="Wingdings 3" panose="05040102010807070707" pitchFamily="18" charset="2"/>
        <a:buChar char="u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0000" indent="-270000" algn="l" defTabSz="914400" rtl="0" eaLnBrk="1" latinLnBrk="0" hangingPunct="1">
        <a:lnSpc>
          <a:spcPct val="110000"/>
        </a:lnSpc>
        <a:spcBef>
          <a:spcPts val="200"/>
        </a:spcBef>
        <a:buClr>
          <a:schemeClr val="accent1"/>
        </a:buClr>
        <a:buSzPct val="80000"/>
        <a:buFont typeface="Wingdings" panose="05000000000000000000" pitchFamily="2" charset="2"/>
        <a:buChar char="n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80000" marR="0" indent="-270000" algn="l" defTabSz="914400" rtl="0" eaLnBrk="1" fontAlgn="auto" latinLnBrk="0" hangingPunct="1">
        <a:lnSpc>
          <a:spcPct val="110000"/>
        </a:lnSpc>
        <a:spcBef>
          <a:spcPts val="200"/>
        </a:spcBef>
        <a:spcAft>
          <a:spcPts val="0"/>
        </a:spcAft>
        <a:buClr>
          <a:schemeClr val="accent1"/>
        </a:buClr>
        <a:buSzPct val="75000"/>
        <a:buFont typeface="Wingdings 3" panose="05040102010807070707" pitchFamily="18" charset="2"/>
        <a:buChar char="u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50000" indent="-268288" algn="l" defTabSz="914400" rtl="0" eaLnBrk="1" latinLnBrk="0" hangingPunct="1">
        <a:lnSpc>
          <a:spcPct val="110000"/>
        </a:lnSpc>
        <a:spcBef>
          <a:spcPts val="200"/>
        </a:spcBef>
        <a:buClr>
          <a:schemeClr val="accent1"/>
        </a:buClr>
        <a:buSzPct val="80000"/>
        <a:buFont typeface="Symbol" panose="05050102010706020507" pitchFamily="18" charset="2"/>
        <a:buChar char="-"/>
        <a:defRPr sz="14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20000" indent="-270000" algn="l" defTabSz="914400" rtl="0" eaLnBrk="1" latinLnBrk="0" hangingPunct="1">
        <a:lnSpc>
          <a:spcPct val="110000"/>
        </a:lnSpc>
        <a:spcBef>
          <a:spcPts val="200"/>
        </a:spcBef>
        <a:buClr>
          <a:schemeClr val="accent1"/>
        </a:buClr>
        <a:buSzPct val="80000"/>
        <a:buFont typeface="Symbol" panose="05050102010706020507" pitchFamily="18" charset="2"/>
        <a:buChar char="-"/>
        <a:defRPr lang="de-DE" sz="1400" kern="1200" baseline="0" dirty="0">
          <a:solidFill>
            <a:schemeClr val="accent1"/>
          </a:solidFill>
          <a:latin typeface="+mn-lt"/>
          <a:ea typeface="+mn-ea"/>
          <a:cs typeface="+mn-cs"/>
        </a:defRPr>
      </a:lvl6pPr>
      <a:lvl7pPr marL="2404800" indent="0" algn="l" defTabSz="914400" rtl="0" eaLnBrk="1" latinLnBrk="0" hangingPunct="1">
        <a:lnSpc>
          <a:spcPct val="110000"/>
        </a:lnSpc>
        <a:spcBef>
          <a:spcPts val="200"/>
        </a:spcBef>
        <a:buClr>
          <a:schemeClr val="tx2"/>
        </a:buClr>
        <a:buSzPct val="8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63261"/>
            <a:ext cx="9144000" cy="65221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Abgerundete rechteckige Legende 7"/>
          <p:cNvSpPr/>
          <p:nvPr/>
        </p:nvSpPr>
        <p:spPr>
          <a:xfrm>
            <a:off x="1763688" y="230426"/>
            <a:ext cx="3024336" cy="864096"/>
          </a:xfrm>
          <a:prstGeom prst="wedgeRoundRectCallout">
            <a:avLst>
              <a:gd name="adj1" fmla="val -62797"/>
              <a:gd name="adj2" fmla="val 21938"/>
              <a:gd name="adj3" fmla="val 16667"/>
            </a:avLst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Control </a:t>
            </a:r>
            <a:r>
              <a:rPr lang="de-DE" sz="1200" dirty="0" err="1" smtClean="0">
                <a:solidFill>
                  <a:schemeClr val="tx1"/>
                </a:solidFill>
              </a:rPr>
              <a:t>the</a:t>
            </a:r>
            <a:r>
              <a:rPr lang="de-DE" sz="1200" dirty="0" smtClean="0">
                <a:solidFill>
                  <a:schemeClr val="tx1"/>
                </a:solidFill>
              </a:rPr>
              <a:t> time span </a:t>
            </a:r>
            <a:r>
              <a:rPr lang="de-DE" sz="1200" dirty="0" err="1" smtClean="0">
                <a:solidFill>
                  <a:schemeClr val="tx1"/>
                </a:solidFill>
              </a:rPr>
              <a:t>of</a:t>
            </a:r>
            <a:r>
              <a:rPr lang="de-DE" sz="1200" dirty="0" smtClean="0">
                <a:solidFill>
                  <a:schemeClr val="tx1"/>
                </a:solidFill>
              </a:rPr>
              <a:t> </a:t>
            </a:r>
            <a:r>
              <a:rPr lang="de-DE" sz="1200" dirty="0" err="1" smtClean="0">
                <a:solidFill>
                  <a:schemeClr val="tx1"/>
                </a:solidFill>
              </a:rPr>
              <a:t>the</a:t>
            </a:r>
            <a:r>
              <a:rPr lang="de-DE" sz="1200" dirty="0" smtClean="0">
                <a:solidFill>
                  <a:schemeClr val="tx1"/>
                </a:solidFill>
              </a:rPr>
              <a:t> </a:t>
            </a:r>
            <a:r>
              <a:rPr lang="de-DE" sz="1200" dirty="0" err="1" smtClean="0">
                <a:solidFill>
                  <a:schemeClr val="tx1"/>
                </a:solidFill>
              </a:rPr>
              <a:t>resources</a:t>
            </a:r>
            <a:r>
              <a:rPr lang="de-DE" sz="1200" dirty="0" smtClean="0">
                <a:solidFill>
                  <a:schemeClr val="tx1"/>
                </a:solidFill>
              </a:rPr>
              <a:t> </a:t>
            </a:r>
            <a:r>
              <a:rPr lang="de-DE" sz="1200" dirty="0" err="1" smtClean="0">
                <a:solidFill>
                  <a:schemeClr val="tx1"/>
                </a:solidFill>
              </a:rPr>
              <a:t>you</a:t>
            </a:r>
            <a:r>
              <a:rPr lang="de-DE" sz="1200" dirty="0" smtClean="0">
                <a:solidFill>
                  <a:schemeClr val="tx1"/>
                </a:solidFill>
              </a:rPr>
              <a:t> </a:t>
            </a:r>
            <a:r>
              <a:rPr lang="de-DE" sz="1200" dirty="0" err="1" smtClean="0">
                <a:solidFill>
                  <a:schemeClr val="tx1"/>
                </a:solidFill>
              </a:rPr>
              <a:t>want</a:t>
            </a:r>
            <a:r>
              <a:rPr lang="de-DE" sz="1200" dirty="0" smtClean="0">
                <a:solidFill>
                  <a:schemeClr val="tx1"/>
                </a:solidFill>
              </a:rPr>
              <a:t> </a:t>
            </a:r>
            <a:r>
              <a:rPr lang="de-DE" sz="1200" dirty="0" err="1" smtClean="0">
                <a:solidFill>
                  <a:schemeClr val="tx1"/>
                </a:solidFill>
              </a:rPr>
              <a:t>to</a:t>
            </a:r>
            <a:r>
              <a:rPr lang="de-DE" sz="1200" dirty="0" smtClean="0">
                <a:solidFill>
                  <a:schemeClr val="tx1"/>
                </a:solidFill>
              </a:rPr>
              <a:t> </a:t>
            </a:r>
            <a:r>
              <a:rPr lang="de-DE" sz="1200" dirty="0" err="1" smtClean="0">
                <a:solidFill>
                  <a:schemeClr val="tx1"/>
                </a:solidFill>
              </a:rPr>
              <a:t>show</a:t>
            </a:r>
            <a:r>
              <a:rPr lang="de-DE" sz="1200" dirty="0" smtClean="0">
                <a:solidFill>
                  <a:schemeClr val="tx1"/>
                </a:solidFill>
              </a:rPr>
              <a:t>. Will </a:t>
            </a:r>
            <a:r>
              <a:rPr lang="de-DE" sz="1200" dirty="0" err="1" smtClean="0">
                <a:solidFill>
                  <a:schemeClr val="tx1"/>
                </a:solidFill>
              </a:rPr>
              <a:t>be</a:t>
            </a:r>
            <a:r>
              <a:rPr lang="de-DE" sz="1200" dirty="0" smtClean="0">
                <a:solidFill>
                  <a:schemeClr val="tx1"/>
                </a:solidFill>
              </a:rPr>
              <a:t> </a:t>
            </a:r>
            <a:r>
              <a:rPr lang="de-DE" sz="1200" dirty="0" err="1" smtClean="0">
                <a:solidFill>
                  <a:schemeClr val="tx1"/>
                </a:solidFill>
              </a:rPr>
              <a:t>pre-filled</a:t>
            </a:r>
            <a:r>
              <a:rPr lang="de-DE" sz="1200" dirty="0" smtClean="0">
                <a:solidFill>
                  <a:schemeClr val="tx1"/>
                </a:solidFill>
              </a:rPr>
              <a:t> </a:t>
            </a:r>
            <a:r>
              <a:rPr lang="de-DE" sz="1200" dirty="0" err="1" smtClean="0">
                <a:solidFill>
                  <a:schemeClr val="tx1"/>
                </a:solidFill>
              </a:rPr>
              <a:t>with</a:t>
            </a:r>
            <a:r>
              <a:rPr lang="de-DE" sz="1200" dirty="0" smtClean="0">
                <a:solidFill>
                  <a:schemeClr val="tx1"/>
                </a:solidFill>
              </a:rPr>
              <a:t> </a:t>
            </a:r>
            <a:r>
              <a:rPr lang="de-DE" sz="1200" dirty="0" err="1" smtClean="0">
                <a:solidFill>
                  <a:schemeClr val="tx1"/>
                </a:solidFill>
              </a:rPr>
              <a:t>the</a:t>
            </a:r>
            <a:r>
              <a:rPr lang="de-DE" sz="1200" dirty="0" smtClean="0">
                <a:solidFill>
                  <a:schemeClr val="tx1"/>
                </a:solidFill>
              </a:rPr>
              <a:t> </a:t>
            </a:r>
            <a:r>
              <a:rPr lang="de-DE" sz="1200" dirty="0" err="1" smtClean="0">
                <a:solidFill>
                  <a:schemeClr val="tx1"/>
                </a:solidFill>
              </a:rPr>
              <a:t>right</a:t>
            </a:r>
            <a:r>
              <a:rPr lang="de-DE" sz="1200" dirty="0" smtClean="0">
                <a:solidFill>
                  <a:schemeClr val="tx1"/>
                </a:solidFill>
              </a:rPr>
              <a:t> time </a:t>
            </a:r>
            <a:r>
              <a:rPr lang="de-DE" sz="1200" dirty="0" err="1" smtClean="0">
                <a:solidFill>
                  <a:schemeClr val="tx1"/>
                </a:solidFill>
              </a:rPr>
              <a:t>to</a:t>
            </a:r>
            <a:r>
              <a:rPr lang="de-DE" sz="1200" dirty="0" smtClean="0">
                <a:solidFill>
                  <a:schemeClr val="tx1"/>
                </a:solidFill>
              </a:rPr>
              <a:t> </a:t>
            </a:r>
            <a:r>
              <a:rPr lang="de-DE" sz="1200" dirty="0" err="1" smtClean="0">
                <a:solidFill>
                  <a:schemeClr val="tx1"/>
                </a:solidFill>
              </a:rPr>
              <a:t>show</a:t>
            </a:r>
            <a:r>
              <a:rPr lang="de-DE" sz="1200" dirty="0" smtClean="0">
                <a:solidFill>
                  <a:schemeClr val="tx1"/>
                </a:solidFill>
              </a:rPr>
              <a:t> all </a:t>
            </a:r>
            <a:r>
              <a:rPr lang="de-DE" sz="1200" dirty="0" err="1" smtClean="0">
                <a:solidFill>
                  <a:schemeClr val="tx1"/>
                </a:solidFill>
              </a:rPr>
              <a:t>ressources</a:t>
            </a:r>
            <a:r>
              <a:rPr lang="de-DE" sz="1200" dirty="0" smtClean="0">
                <a:solidFill>
                  <a:schemeClr val="tx1"/>
                </a:solidFill>
              </a:rPr>
              <a:t> </a:t>
            </a:r>
            <a:r>
              <a:rPr lang="de-DE" sz="1200" dirty="0" err="1" smtClean="0">
                <a:solidFill>
                  <a:schemeClr val="tx1"/>
                </a:solidFill>
              </a:rPr>
              <a:t>of</a:t>
            </a:r>
            <a:r>
              <a:rPr lang="de-DE" sz="1200" dirty="0" smtClean="0">
                <a:solidFill>
                  <a:schemeClr val="tx1"/>
                </a:solidFill>
              </a:rPr>
              <a:t> </a:t>
            </a:r>
            <a:r>
              <a:rPr lang="de-DE" sz="1200" dirty="0" err="1" smtClean="0">
                <a:solidFill>
                  <a:schemeClr val="tx1"/>
                </a:solidFill>
              </a:rPr>
              <a:t>the</a:t>
            </a:r>
            <a:r>
              <a:rPr lang="de-DE" sz="1200" dirty="0" smtClean="0">
                <a:solidFill>
                  <a:schemeClr val="tx1"/>
                </a:solidFill>
              </a:rPr>
              <a:t> </a:t>
            </a:r>
            <a:r>
              <a:rPr lang="de-DE" sz="1200" dirty="0" err="1" smtClean="0">
                <a:solidFill>
                  <a:schemeClr val="tx1"/>
                </a:solidFill>
              </a:rPr>
              <a:t>first</a:t>
            </a:r>
            <a:r>
              <a:rPr lang="de-DE" sz="1200" dirty="0" smtClean="0">
                <a:solidFill>
                  <a:schemeClr val="tx1"/>
                </a:solidFill>
              </a:rPr>
              <a:t> </a:t>
            </a:r>
            <a:r>
              <a:rPr lang="de-DE" sz="1200" dirty="0" err="1" smtClean="0">
                <a:solidFill>
                  <a:schemeClr val="tx1"/>
                </a:solidFill>
              </a:rPr>
              <a:t>page</a:t>
            </a:r>
            <a:r>
              <a:rPr lang="de-DE" sz="1200" dirty="0" smtClean="0">
                <a:solidFill>
                  <a:schemeClr val="tx1"/>
                </a:solidFill>
              </a:rPr>
              <a:t> </a:t>
            </a:r>
            <a:r>
              <a:rPr lang="de-DE" sz="1200" dirty="0" err="1" smtClean="0">
                <a:solidFill>
                  <a:schemeClr val="tx1"/>
                </a:solidFill>
              </a:rPr>
              <a:t>load</a:t>
            </a:r>
            <a:endParaRPr lang="de-DE" sz="1200" dirty="0" smtClean="0">
              <a:solidFill>
                <a:schemeClr val="tx1"/>
              </a:solidFill>
            </a:endParaRPr>
          </a:p>
        </p:txBody>
      </p:sp>
      <p:sp>
        <p:nvSpPr>
          <p:cNvPr id="12" name="Abgerundete rechteckige Legende 11"/>
          <p:cNvSpPr/>
          <p:nvPr/>
        </p:nvSpPr>
        <p:spPr>
          <a:xfrm>
            <a:off x="4067944" y="1221706"/>
            <a:ext cx="2376264" cy="376872"/>
          </a:xfrm>
          <a:prstGeom prst="wedgeRoundRectCallout">
            <a:avLst>
              <a:gd name="adj1" fmla="val 36017"/>
              <a:gd name="adj2" fmla="val -109261"/>
              <a:gd name="adj3" fmla="val 16667"/>
            </a:avLst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Filter </a:t>
            </a:r>
            <a:r>
              <a:rPr lang="de-DE" sz="1200" dirty="0" err="1" smtClean="0">
                <a:solidFill>
                  <a:schemeClr val="tx1"/>
                </a:solidFill>
              </a:rPr>
              <a:t>the</a:t>
            </a:r>
            <a:r>
              <a:rPr lang="de-DE" sz="1200" dirty="0" smtClean="0">
                <a:solidFill>
                  <a:schemeClr val="tx1"/>
                </a:solidFill>
              </a:rPr>
              <a:t> </a:t>
            </a:r>
            <a:r>
              <a:rPr lang="de-DE" sz="1200" dirty="0" err="1" smtClean="0">
                <a:solidFill>
                  <a:schemeClr val="tx1"/>
                </a:solidFill>
              </a:rPr>
              <a:t>ressources</a:t>
            </a:r>
            <a:r>
              <a:rPr lang="de-DE" sz="1200" dirty="0" smtClean="0">
                <a:solidFill>
                  <a:schemeClr val="tx1"/>
                </a:solidFill>
              </a:rPr>
              <a:t> </a:t>
            </a:r>
            <a:r>
              <a:rPr lang="de-DE" sz="1200" dirty="0" err="1" smtClean="0">
                <a:solidFill>
                  <a:schemeClr val="tx1"/>
                </a:solidFill>
              </a:rPr>
              <a:t>by</a:t>
            </a:r>
            <a:r>
              <a:rPr lang="de-DE" sz="1200" dirty="0" smtClean="0">
                <a:solidFill>
                  <a:schemeClr val="tx1"/>
                </a:solidFill>
              </a:rPr>
              <a:t> </a:t>
            </a:r>
            <a:r>
              <a:rPr lang="de-DE" sz="1200" dirty="0" err="1" smtClean="0">
                <a:solidFill>
                  <a:schemeClr val="tx1"/>
                </a:solidFill>
              </a:rPr>
              <a:t>the</a:t>
            </a:r>
            <a:r>
              <a:rPr lang="de-DE" sz="1200" dirty="0" smtClean="0">
                <a:solidFill>
                  <a:schemeClr val="tx1"/>
                </a:solidFill>
              </a:rPr>
              <a:t> </a:t>
            </a:r>
            <a:r>
              <a:rPr lang="de-DE" sz="1200" dirty="0" err="1" smtClean="0">
                <a:solidFill>
                  <a:schemeClr val="tx1"/>
                </a:solidFill>
              </a:rPr>
              <a:t>url</a:t>
            </a:r>
            <a:endParaRPr lang="de-DE" sz="1200" dirty="0" smtClean="0">
              <a:solidFill>
                <a:schemeClr val="tx1"/>
              </a:solidFill>
            </a:endParaRPr>
          </a:p>
        </p:txBody>
      </p:sp>
      <p:sp>
        <p:nvSpPr>
          <p:cNvPr id="13" name="Abgerundete rechteckige Legende 12"/>
          <p:cNvSpPr/>
          <p:nvPr/>
        </p:nvSpPr>
        <p:spPr>
          <a:xfrm>
            <a:off x="6588224" y="1221706"/>
            <a:ext cx="2376264" cy="376872"/>
          </a:xfrm>
          <a:prstGeom prst="wedgeRoundRectCallout">
            <a:avLst>
              <a:gd name="adj1" fmla="val 24206"/>
              <a:gd name="adj2" fmla="val -102054"/>
              <a:gd name="adj3" fmla="val 16667"/>
            </a:avLst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Filter </a:t>
            </a:r>
            <a:r>
              <a:rPr lang="de-DE" sz="1200" dirty="0" err="1" smtClean="0">
                <a:solidFill>
                  <a:schemeClr val="tx1"/>
                </a:solidFill>
              </a:rPr>
              <a:t>the</a:t>
            </a:r>
            <a:r>
              <a:rPr lang="de-DE" sz="1200" dirty="0" smtClean="0">
                <a:solidFill>
                  <a:schemeClr val="tx1"/>
                </a:solidFill>
              </a:rPr>
              <a:t> </a:t>
            </a:r>
            <a:r>
              <a:rPr lang="de-DE" sz="1200" dirty="0" err="1" smtClean="0">
                <a:solidFill>
                  <a:schemeClr val="tx1"/>
                </a:solidFill>
              </a:rPr>
              <a:t>ressources</a:t>
            </a:r>
            <a:r>
              <a:rPr lang="de-DE" sz="1200" dirty="0" smtClean="0">
                <a:solidFill>
                  <a:schemeClr val="tx1"/>
                </a:solidFill>
              </a:rPr>
              <a:t> </a:t>
            </a:r>
            <a:r>
              <a:rPr lang="de-DE" sz="1200" dirty="0" err="1" smtClean="0">
                <a:solidFill>
                  <a:schemeClr val="tx1"/>
                </a:solidFill>
              </a:rPr>
              <a:t>by</a:t>
            </a:r>
            <a:r>
              <a:rPr lang="de-DE" sz="1200" dirty="0" smtClean="0">
                <a:solidFill>
                  <a:schemeClr val="tx1"/>
                </a:solidFill>
              </a:rPr>
              <a:t> type</a:t>
            </a:r>
            <a:endParaRPr lang="de-DE" sz="12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3119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efault Theme">
  <a:themeElements>
    <a:clrScheme name="iteratec-2011">
      <a:dk1>
        <a:srgbClr val="000000"/>
      </a:dk1>
      <a:lt1>
        <a:srgbClr val="FFFFFF"/>
      </a:lt1>
      <a:dk2>
        <a:srgbClr val="A9218E"/>
      </a:dk2>
      <a:lt2>
        <a:srgbClr val="DBD1D8"/>
      </a:lt2>
      <a:accent1>
        <a:srgbClr val="927D87"/>
      </a:accent1>
      <a:accent2>
        <a:srgbClr val="FFEDA9"/>
      </a:accent2>
      <a:accent3>
        <a:srgbClr val="CCC1C5"/>
      </a:accent3>
      <a:accent4>
        <a:srgbClr val="F2CBFE"/>
      </a:accent4>
      <a:accent5>
        <a:srgbClr val="5B3E4B"/>
      </a:accent5>
      <a:accent6>
        <a:srgbClr val="F2EEF1"/>
      </a:accent6>
      <a:hlink>
        <a:srgbClr val="5B3E4B"/>
      </a:hlink>
      <a:folHlink>
        <a:srgbClr val="FFEDA9"/>
      </a:folHlink>
    </a:clrScheme>
    <a:fontScheme name="iteratec-2007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Ganym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>
          <a:noFill/>
        </a:ln>
      </a:spPr>
      <a:bodyPr lIns="72000" rIns="72000" rtlCol="0" anchor="ctr"/>
      <a:lstStyle>
        <a:defPPr algn="ctr">
          <a:defRPr sz="16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2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vert="horz" wrap="square" lIns="0" tIns="0" rIns="0" bIns="0" rtlCol="0">
        <a:noAutofit/>
      </a:bodyPr>
      <a:lstStyle>
        <a:defPPr marL="270000" indent="-270000">
          <a:lnSpc>
            <a:spcPct val="110000"/>
          </a:lnSpc>
          <a:spcBef>
            <a:spcPts val="800"/>
          </a:spcBef>
          <a:buClr>
            <a:schemeClr val="tx2"/>
          </a:buClr>
          <a:buSzPct val="80000"/>
          <a:buFont typeface="Wingdings" panose="05000000000000000000" pitchFamily="2" charset="2"/>
          <a:buChar char="n"/>
          <a:defRPr sz="1600" dirty="0" err="1" smtClean="0"/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0</TotalTime>
  <Words>39</Words>
  <Application>Microsoft Office PowerPoint</Application>
  <PresentationFormat>Bildschirmpräsentation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Default Theme</vt:lpstr>
      <vt:lpstr>PowerPoint-Präsentation</vt:lpstr>
    </vt:vector>
  </TitlesOfParts>
  <Company>iteratec GmbH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Thomas Heigl</dc:creator>
  <cp:lastModifiedBy>Thomas Heigl</cp:lastModifiedBy>
  <cp:revision>4</cp:revision>
  <dcterms:created xsi:type="dcterms:W3CDTF">2015-04-01T15:05:03Z</dcterms:created>
  <dcterms:modified xsi:type="dcterms:W3CDTF">2015-04-01T15:35:13Z</dcterms:modified>
</cp:coreProperties>
</file>