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76BA-7F13-4906-88BA-C244610262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EF5A-C49A-4AF1-8C9B-7BF67CA515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76BA-7F13-4906-88BA-C244610262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EF5A-C49A-4AF1-8C9B-7BF67CA515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76BA-7F13-4906-88BA-C244610262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EF5A-C49A-4AF1-8C9B-7BF67CA515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1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76BA-7F13-4906-88BA-C244610262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EF5A-C49A-4AF1-8C9B-7BF67CA515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76BA-7F13-4906-88BA-C244610262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EF5A-C49A-4AF1-8C9B-7BF67CA515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76BA-7F13-4906-88BA-C244610262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EF5A-C49A-4AF1-8C9B-7BF67CA515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76BA-7F13-4906-88BA-C244610262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EF5A-C49A-4AF1-8C9B-7BF67CA515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76BA-7F13-4906-88BA-C244610262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EF5A-C49A-4AF1-8C9B-7BF67CA515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76BA-7F13-4906-88BA-C244610262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EF5A-C49A-4AF1-8C9B-7BF67CA515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76BA-7F13-4906-88BA-C244610262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EF5A-C49A-4AF1-8C9B-7BF67CA515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76BA-7F13-4906-88BA-C244610262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EF5A-C49A-4AF1-8C9B-7BF67CA515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476BA-7F13-4906-88BA-C244610262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EF5A-C49A-4AF1-8C9B-7BF67CA515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9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agram of different types of sea life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65" y="192499"/>
            <a:ext cx="10118292" cy="618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1570383" y="3786809"/>
            <a:ext cx="3180521" cy="2047461"/>
          </a:xfrm>
          <a:prstGeom prst="straightConnector1">
            <a:avLst/>
          </a:prstGeom>
          <a:ln w="2857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1570383" y="3380198"/>
            <a:ext cx="7193473" cy="406611"/>
          </a:xfrm>
          <a:prstGeom prst="straightConnector1">
            <a:avLst/>
          </a:prstGeom>
          <a:ln w="2857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1570383" y="3786809"/>
            <a:ext cx="5467415" cy="1023730"/>
          </a:xfrm>
          <a:prstGeom prst="straightConnector1">
            <a:avLst/>
          </a:prstGeom>
          <a:ln w="2857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570383" y="3786809"/>
            <a:ext cx="6186606" cy="733820"/>
          </a:xfrm>
          <a:prstGeom prst="straightConnector1">
            <a:avLst/>
          </a:prstGeom>
          <a:ln w="2857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570383" y="3786809"/>
            <a:ext cx="6186606" cy="1460660"/>
          </a:xfrm>
          <a:prstGeom prst="straightConnector1">
            <a:avLst/>
          </a:prstGeom>
          <a:ln w="2857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1649896" y="3786809"/>
            <a:ext cx="3925956" cy="218661"/>
          </a:xfrm>
          <a:prstGeom prst="straightConnector1">
            <a:avLst/>
          </a:prstGeom>
          <a:ln w="2857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570383" y="3786809"/>
            <a:ext cx="4005469" cy="1252330"/>
          </a:xfrm>
          <a:prstGeom prst="straightConnector1">
            <a:avLst/>
          </a:prstGeom>
          <a:ln w="2857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14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Devi Veytia</dc:creator>
  <cp:lastModifiedBy>Devi Veytia</cp:lastModifiedBy>
  <cp:revision>3</cp:revision>
  <dcterms:created xsi:type="dcterms:W3CDTF">2024-12-04T17:31:42Z</dcterms:created>
  <dcterms:modified xsi:type="dcterms:W3CDTF">2024-12-05T13:40:12Z</dcterms:modified>
</cp:coreProperties>
</file>