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0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66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95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728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54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01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68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595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658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4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393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28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75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7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3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A7594-3C31-4009-9A93-521E3A53447F}" type="datetimeFigureOut">
              <a:rPr lang="en-SG" smtClean="0"/>
              <a:t>18/9/2020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11F5B3-34F9-472A-9FC5-2BF0357DAD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262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po.anaconda.com/archive/Anaconda3-2020.07-Windows-x86_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06AE-66BF-4C65-890D-9DF05EBD3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819C9-36A1-407B-B37D-2B0EEEF4E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87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C64-E0D2-4EFC-896A-0D89EA5F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-355107"/>
            <a:ext cx="10018713" cy="1752599"/>
          </a:xfrm>
        </p:spPr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D9FE-AF48-4FD6-9860-CF5EE0B0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94" y="1257669"/>
            <a:ext cx="9847832" cy="42206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b="1" dirty="0"/>
              <a:t>Install Anaconda and </a:t>
            </a:r>
            <a:r>
              <a:rPr lang="en-SG" b="1" dirty="0" err="1"/>
              <a:t>Jupyter</a:t>
            </a:r>
            <a:r>
              <a:rPr lang="en-SG" b="1" dirty="0"/>
              <a:t> Notebook (Windows)</a:t>
            </a:r>
          </a:p>
          <a:p>
            <a:r>
              <a:rPr lang="en-SG" dirty="0"/>
              <a:t>1. </a:t>
            </a:r>
            <a:r>
              <a:rPr lang="en-US" dirty="0"/>
              <a:t>Downloads and install </a:t>
            </a:r>
            <a:r>
              <a:rPr lang="en-US" b="1" dirty="0"/>
              <a:t>Anaconda</a:t>
            </a:r>
            <a:r>
              <a:rPr lang="en-US" dirty="0"/>
              <a:t> from </a:t>
            </a:r>
            <a:r>
              <a:rPr lang="en-US" dirty="0">
                <a:hlinkClick r:id="rId2"/>
              </a:rPr>
              <a:t>https://repo.anaconda.com/archive/Anaconda3-2020.07-Windows-x86_64.exe</a:t>
            </a:r>
            <a:r>
              <a:rPr lang="en-US" dirty="0"/>
              <a:t>. Select the default options when prompted during the installation of </a:t>
            </a:r>
            <a:r>
              <a:rPr lang="en-US" b="1" dirty="0"/>
              <a:t>Anaconda</a:t>
            </a:r>
            <a:r>
              <a:rPr lang="en-US" dirty="0"/>
              <a:t>.</a:t>
            </a:r>
          </a:p>
          <a:p>
            <a:r>
              <a:rPr lang="en-SG" dirty="0"/>
              <a:t>2. Open “Anaconda Prompt” by finding it in the Windows (Start) Menu.</a:t>
            </a:r>
          </a:p>
          <a:p>
            <a:r>
              <a:rPr lang="en-SG" dirty="0"/>
              <a:t>3. Type the command in red to verified Anaconda was installed.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4. Type the command in red to update Anaconda.</a:t>
            </a:r>
          </a:p>
          <a:p>
            <a:endParaRPr lang="en-SG" dirty="0"/>
          </a:p>
          <a:p>
            <a:endParaRPr lang="en-SG" dirty="0"/>
          </a:p>
          <a:p>
            <a:r>
              <a:rPr lang="en-SG" b="1" dirty="0"/>
              <a:t>Start </a:t>
            </a:r>
            <a:r>
              <a:rPr lang="en-SG" b="1" dirty="0" err="1"/>
              <a:t>Jupyter</a:t>
            </a:r>
            <a:r>
              <a:rPr lang="en-SG" b="1" dirty="0"/>
              <a:t> Notebook</a:t>
            </a:r>
          </a:p>
          <a:p>
            <a:r>
              <a:rPr lang="en-SG" dirty="0"/>
              <a:t>1. Type the command in red to start </a:t>
            </a:r>
            <a:r>
              <a:rPr lang="en-SG" dirty="0" err="1"/>
              <a:t>Jupyter</a:t>
            </a:r>
            <a:r>
              <a:rPr lang="en-SG" dirty="0"/>
              <a:t> Notebook.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6E0E9-019C-4EED-AE24-2451D4AB8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62" y="2574482"/>
            <a:ext cx="8596045" cy="6290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3F836-A258-45BD-B451-1124BD68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62" y="3833634"/>
            <a:ext cx="8711363" cy="495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B80A6-F7C2-493F-9826-B0900C94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362" y="5014141"/>
            <a:ext cx="8816138" cy="5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2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C64-E0D2-4EFC-896A-0D89EA5F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-355107"/>
            <a:ext cx="10018713" cy="1752599"/>
          </a:xfrm>
        </p:spPr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D9FE-AF48-4FD6-9860-CF5EE0B0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434" y="1142066"/>
            <a:ext cx="9925992" cy="4678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900" b="1" dirty="0"/>
              <a:t>Install Anaconda and </a:t>
            </a:r>
            <a:r>
              <a:rPr lang="en-SG" sz="1900" b="1" dirty="0" err="1"/>
              <a:t>Jupyter</a:t>
            </a:r>
            <a:r>
              <a:rPr lang="en-SG" sz="1900" b="1" dirty="0"/>
              <a:t> Notebook (MacOS)</a:t>
            </a:r>
          </a:p>
          <a:p>
            <a:r>
              <a:rPr lang="en-SG" sz="1400" dirty="0"/>
              <a:t>1. </a:t>
            </a:r>
            <a:r>
              <a:rPr lang="en-US" sz="1400" dirty="0"/>
              <a:t>Open the Terminal by clicking on the Spotlight magnifying glass at the top right of the screen, typing “Terminal” then clicking the Terminal icon.</a:t>
            </a:r>
          </a:p>
          <a:p>
            <a:r>
              <a:rPr lang="en-SG" sz="1400" dirty="0"/>
              <a:t>2. </a:t>
            </a:r>
            <a:r>
              <a:rPr lang="en-US" sz="1400" dirty="0"/>
              <a:t>Type the commands in red to go to the Downloads directory and download Anaconda3 2020.07. Anaconda may take a few minutes to download. (</a:t>
            </a:r>
            <a:r>
              <a:rPr lang="en-US" sz="1400" dirty="0">
                <a:solidFill>
                  <a:srgbClr val="FF0000"/>
                </a:solidFill>
              </a:rPr>
              <a:t>curl –O https:/repo.ananconda.com/archive/Ananconda3-2020.07-MacOSX-x86_64.sh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SG" sz="1400" dirty="0"/>
              <a:t>3. </a:t>
            </a:r>
            <a:r>
              <a:rPr lang="en-US" sz="1400" dirty="0"/>
              <a:t>Type the command in red to install Anaconda.</a:t>
            </a:r>
          </a:p>
          <a:p>
            <a:endParaRPr lang="en-SG" sz="3800" dirty="0"/>
          </a:p>
          <a:p>
            <a:endParaRPr lang="en-US" altLang="en-US" sz="15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472093-A9AC-4D38-901C-1F201D7B5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03" y="2865875"/>
            <a:ext cx="8557194" cy="685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C1F54-1A93-43E3-BAA0-AB75BB53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03" y="3979136"/>
            <a:ext cx="8040972" cy="51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1C64-E0D2-4EFC-896A-0D89EA5F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434" y="-355107"/>
            <a:ext cx="10018713" cy="1752599"/>
          </a:xfrm>
        </p:spPr>
        <p:txBody>
          <a:bodyPr/>
          <a:lstStyle/>
          <a:p>
            <a:r>
              <a:rPr lang="en-SG" dirty="0"/>
              <a:t>Setting up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D9FE-AF48-4FD6-9860-CF5EE0B0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434" y="1142066"/>
            <a:ext cx="9925992" cy="4678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800" b="1" dirty="0"/>
              <a:t>Install Anaconda and </a:t>
            </a:r>
            <a:r>
              <a:rPr lang="en-SG" sz="1800" b="1" dirty="0" err="1"/>
              <a:t>Jupyter</a:t>
            </a:r>
            <a:r>
              <a:rPr lang="en-SG" sz="1800" b="1" dirty="0"/>
              <a:t> Notebook (MacOS)</a:t>
            </a:r>
          </a:p>
          <a:p>
            <a:r>
              <a:rPr lang="en-SG" sz="1400" dirty="0"/>
              <a:t>4. </a:t>
            </a:r>
            <a:r>
              <a:rPr lang="en-US" sz="1400" dirty="0"/>
              <a:t>Press </a:t>
            </a:r>
            <a:r>
              <a:rPr lang="en-US" sz="1400" b="1" dirty="0"/>
              <a:t>Enter</a:t>
            </a:r>
            <a:r>
              <a:rPr lang="en-US" sz="1400" dirty="0"/>
              <a:t> to read license agreement. Use </a:t>
            </a:r>
            <a:r>
              <a:rPr lang="en-US" sz="1400" b="1" dirty="0"/>
              <a:t>Space</a:t>
            </a:r>
            <a:r>
              <a:rPr lang="en-US" sz="1400" dirty="0"/>
              <a:t> to continue to next page.</a:t>
            </a:r>
          </a:p>
          <a:p>
            <a:r>
              <a:rPr lang="en-SG" sz="1400" dirty="0"/>
              <a:t>5. </a:t>
            </a:r>
            <a:r>
              <a:rPr lang="en-US" sz="1400" dirty="0"/>
              <a:t>Type </a:t>
            </a:r>
            <a:r>
              <a:rPr lang="en-US" sz="1400" b="1" dirty="0"/>
              <a:t>yes</a:t>
            </a:r>
            <a:r>
              <a:rPr lang="en-US" sz="1400" dirty="0"/>
              <a:t> to accept the license terms.</a:t>
            </a:r>
            <a:endParaRPr lang="en-SG" sz="1400" dirty="0"/>
          </a:p>
          <a:p>
            <a:r>
              <a:rPr lang="en-SG" sz="1400" dirty="0"/>
              <a:t>6. </a:t>
            </a:r>
            <a:r>
              <a:rPr lang="en-US" sz="1400" dirty="0"/>
              <a:t>Press </a:t>
            </a:r>
            <a:r>
              <a:rPr lang="en-US" sz="1400" b="1" dirty="0"/>
              <a:t>Enter </a:t>
            </a:r>
            <a:r>
              <a:rPr lang="en-US" sz="1400" dirty="0"/>
              <a:t>to install </a:t>
            </a:r>
            <a:r>
              <a:rPr lang="en-US" sz="1400" dirty="0" err="1"/>
              <a:t>Ananconda</a:t>
            </a:r>
            <a:r>
              <a:rPr lang="en-US" sz="1400" dirty="0"/>
              <a:t> to the default location.</a:t>
            </a:r>
          </a:p>
          <a:p>
            <a:r>
              <a:rPr lang="en-SG" sz="1400" dirty="0"/>
              <a:t>7. </a:t>
            </a:r>
            <a:r>
              <a:rPr lang="en-US" sz="1400" dirty="0"/>
              <a:t>Type </a:t>
            </a:r>
            <a:r>
              <a:rPr lang="en-US" sz="1400" b="1" dirty="0"/>
              <a:t>yes</a:t>
            </a:r>
            <a:r>
              <a:rPr lang="en-US" sz="1400" dirty="0"/>
              <a:t> to have Anaconda update your PATH.</a:t>
            </a:r>
            <a:endParaRPr lang="en-SG" sz="1400" dirty="0"/>
          </a:p>
          <a:p>
            <a:r>
              <a:rPr lang="en-SG" sz="1400" dirty="0"/>
              <a:t>8.</a:t>
            </a:r>
            <a:r>
              <a:rPr lang="en-US" altLang="en-US" sz="1400" dirty="0">
                <a:solidFill>
                  <a:srgbClr val="555555"/>
                </a:solidFill>
                <a:ea typeface="Merriweather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ea typeface="Merriweather"/>
              </a:rPr>
              <a:t>Open a new Terminal window by pressing </a:t>
            </a: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⌘</a:t>
            </a:r>
            <a:r>
              <a:rPr lang="en-US" altLang="en-US" sz="1400" dirty="0">
                <a:solidFill>
                  <a:schemeClr val="tx2"/>
                </a:solidFill>
                <a:ea typeface="Merriweather"/>
              </a:rPr>
              <a:t>-</a:t>
            </a:r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n</a:t>
            </a:r>
          </a:p>
          <a:p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9. </a:t>
            </a:r>
            <a:r>
              <a:rPr lang="en-SG" sz="1400" dirty="0"/>
              <a:t>Type the command in red to verified Anaconda was installed.</a:t>
            </a:r>
          </a:p>
          <a:p>
            <a:endParaRPr lang="en-SG" sz="1400" dirty="0"/>
          </a:p>
          <a:p>
            <a:endParaRPr lang="en-SG" sz="1400" dirty="0"/>
          </a:p>
          <a:p>
            <a:r>
              <a:rPr lang="en-US" altLang="en-US" sz="1400" dirty="0">
                <a:solidFill>
                  <a:schemeClr val="tx2"/>
                </a:solidFill>
                <a:cs typeface="Arial" panose="020B0604020202020204" pitchFamily="34" charset="0"/>
              </a:rPr>
              <a:t>10. </a:t>
            </a:r>
            <a:r>
              <a:rPr lang="en-SG" sz="1400" dirty="0"/>
              <a:t>Type the command in red to update Anaconda.</a:t>
            </a:r>
          </a:p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SG" sz="1400" dirty="0">
              <a:solidFill>
                <a:schemeClr val="tx2"/>
              </a:solidFill>
            </a:endParaRPr>
          </a:p>
          <a:p>
            <a:r>
              <a:rPr lang="en-SG" sz="1400" b="1" dirty="0"/>
              <a:t>Start </a:t>
            </a:r>
            <a:r>
              <a:rPr lang="en-SG" sz="1400" b="1" dirty="0" err="1"/>
              <a:t>Jupyter</a:t>
            </a:r>
            <a:r>
              <a:rPr lang="en-SG" sz="1400" b="1" dirty="0"/>
              <a:t> Notebook</a:t>
            </a:r>
          </a:p>
          <a:p>
            <a:r>
              <a:rPr lang="en-SG" sz="1400" dirty="0"/>
              <a:t>1. Type the command in red to start </a:t>
            </a:r>
            <a:r>
              <a:rPr lang="en-SG" sz="1400" dirty="0" err="1"/>
              <a:t>Jupyter</a:t>
            </a:r>
            <a:r>
              <a:rPr lang="en-SG" sz="1400" dirty="0"/>
              <a:t> Notebook.</a:t>
            </a:r>
          </a:p>
          <a:p>
            <a:endParaRPr lang="en-SG" sz="1400" dirty="0"/>
          </a:p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E0A82B-15A5-4571-BDF6-1C443303A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72" y="3069014"/>
            <a:ext cx="9351716" cy="719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D1F3E-C268-46CD-B198-03ACCA58A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59" y="4052697"/>
            <a:ext cx="9233907" cy="5030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8B342DC-C759-4682-95B2-FF9BAF28D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695" y="5297164"/>
            <a:ext cx="9233907" cy="4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1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62</TotalTime>
  <Words>317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Setting up Development Environment</vt:lpstr>
      <vt:lpstr>Setting up Development Environment</vt:lpstr>
      <vt:lpstr>Setting up Development Environment</vt:lpstr>
      <vt:lpstr>Setting up 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Development Environment</dc:title>
  <dc:creator>Lee Le Hui</dc:creator>
  <cp:lastModifiedBy>Lee Le Hui</cp:lastModifiedBy>
  <cp:revision>7</cp:revision>
  <dcterms:created xsi:type="dcterms:W3CDTF">2020-08-27T16:12:40Z</dcterms:created>
  <dcterms:modified xsi:type="dcterms:W3CDTF">2020-09-18T05:31:09Z</dcterms:modified>
</cp:coreProperties>
</file>