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20" d="100"/>
          <a:sy n="20" d="100"/>
        </p:scale>
        <p:origin x="27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6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6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9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1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9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2001" y="3518966"/>
            <a:ext cx="10378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Topic 2: Canopy position affects tree growth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539888" y="789619"/>
            <a:ext cx="4252266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/>
              <a:t>Tree growth and mortality in a temperate deciduous forest in an era of global change</a:t>
            </a:r>
            <a:endParaRPr 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84114" y="3518966"/>
            <a:ext cx="10378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Topic 3: Mortality of trees due to pests and pathogens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39888" y="3366704"/>
            <a:ext cx="10378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Topic 1: Plot background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0808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Smithsonian Institution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McGregor, Ian</dc:creator>
  <cp:lastModifiedBy>McGregor, Ian</cp:lastModifiedBy>
  <cp:revision>3</cp:revision>
  <dcterms:created xsi:type="dcterms:W3CDTF">2019-03-08T20:59:57Z</dcterms:created>
  <dcterms:modified xsi:type="dcterms:W3CDTF">2019-03-08T21:39:59Z</dcterms:modified>
</cp:coreProperties>
</file>