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letter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1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51E18-909E-41FC-8C3E-1417FF5401A2}" type="datetimeFigureOut">
              <a:rPr lang="en-US" smtClean="0"/>
              <a:pPr/>
              <a:t>7/13/2011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BEB92-ABE9-4B21-8C57-86EA16CD8F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590800" y="3505200"/>
            <a:ext cx="40386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6553200" cy="990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6248400" cy="9906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Georgia" pitchFamily="18" charset="0"/>
              </a:rPr>
              <a:t>Attention SCBI Staff</a:t>
            </a:r>
            <a:r>
              <a:rPr lang="en-US" b="1" dirty="0" smtClean="0">
                <a:latin typeface="Georgia" pitchFamily="18" charset="0"/>
              </a:rPr>
              <a:t>:</a:t>
            </a:r>
            <a:endParaRPr lang="en-US" b="1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143000"/>
            <a:ext cx="6629400" cy="1143000"/>
          </a:xfrm>
        </p:spPr>
        <p:txBody>
          <a:bodyPr>
            <a:normAutofit/>
          </a:bodyPr>
          <a:lstStyle/>
          <a:p>
            <a:pPr algn="l"/>
            <a:r>
              <a:rPr lang="en-US" sz="1600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Wavyleaf</a:t>
            </a:r>
            <a:r>
              <a:rPr lang="en-US" sz="16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bastketgrass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 new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highly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invasive exotic grass,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was discovered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recently in the Posey Hollow forest.  If you see this plant anywhere on SCBI grounds, please note its location and inform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Norm Bourg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 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Bill McShea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 descr="slide_7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576474"/>
            <a:ext cx="6096000" cy="4491326"/>
          </a:xfrm>
          <a:prstGeom prst="rect">
            <a:avLst/>
          </a:prstGeom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99286" y="4305300"/>
            <a:ext cx="53226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See additional information and identifying characteristics below:</a:t>
            </a:r>
            <a:endParaRPr lang="en-US" sz="15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0800" y="2209800"/>
            <a:ext cx="4191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Because WLBG is still rare and scattered in most areas, it is still possible to curb its spread across Virginia and </a:t>
            </a:r>
            <a:r>
              <a:rPr lang="en-US" sz="1500" b="1" dirty="0" smtClean="0"/>
              <a:t>help keep our local forests healthy</a:t>
            </a:r>
            <a:r>
              <a:rPr lang="en-US" sz="1500" dirty="0" smtClean="0"/>
              <a:t>.</a:t>
            </a:r>
            <a:endParaRPr lang="en-US" sz="1500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359158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eorgia" pitchFamily="18" charset="0"/>
              </a:rPr>
              <a:t>We would really appreciate your help in fighting this new threat to SCBI forests!</a:t>
            </a:r>
            <a:endParaRPr lang="en-US" sz="1400" b="1" dirty="0">
              <a:latin typeface="Georgia" pitchFamily="18" charset="0"/>
            </a:endParaRPr>
          </a:p>
        </p:txBody>
      </p:sp>
      <p:pic>
        <p:nvPicPr>
          <p:cNvPr id="12" name="Picture 11" descr="deertongue_comparis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319" y="1941147"/>
            <a:ext cx="2266081" cy="23895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90800" y="2951202"/>
            <a:ext cx="4191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Please avoid walking in it at this time of the year, because its seeds are sticky!</a:t>
            </a:r>
            <a:endParaRPr lang="en-US" sz="15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116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Attention SCBI Staff:</vt:lpstr>
    </vt:vector>
  </TitlesOfParts>
  <Company>Smithsonian Institution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crawfordms</dc:creator>
  <cp:lastModifiedBy>Norm Bourg</cp:lastModifiedBy>
  <cp:revision>16</cp:revision>
  <dcterms:created xsi:type="dcterms:W3CDTF">2011-07-13T20:05:15Z</dcterms:created>
  <dcterms:modified xsi:type="dcterms:W3CDTF">2011-07-13T21:28:35Z</dcterms:modified>
</cp:coreProperties>
</file>