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75" r:id="rId7"/>
    <p:sldId id="274" r:id="rId8"/>
    <p:sldId id="276" r:id="rId9"/>
    <p:sldId id="277" r:id="rId10"/>
    <p:sldId id="278" r:id="rId11"/>
    <p:sldId id="261" r:id="rId12"/>
    <p:sldId id="266" r:id="rId13"/>
    <p:sldId id="265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BB20FC-A40C-49DC-945C-1970A59D1ADF}" v="32" dt="2024-02-15T21:45:33.1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42" autoAdjust="0"/>
    <p:restoredTop sz="94660"/>
  </p:normalViewPr>
  <p:slideViewPr>
    <p:cSldViewPr snapToGrid="0">
      <p:cViewPr varScale="1">
        <p:scale>
          <a:sx n="81" d="100"/>
          <a:sy n="81" d="100"/>
        </p:scale>
        <p:origin x="6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ny Lost" userId="fff3c4c212c40c9c" providerId="LiveId" clId="{8FAF171C-69A8-430E-BD9E-737A002DE907}"/>
    <pc:docChg chg="custSel addSld modSld">
      <pc:chgData name="Vinny Lost" userId="fff3c4c212c40c9c" providerId="LiveId" clId="{8FAF171C-69A8-430E-BD9E-737A002DE907}" dt="2023-10-12T00:44:36.755" v="132" actId="20577"/>
      <pc:docMkLst>
        <pc:docMk/>
      </pc:docMkLst>
      <pc:sldChg chg="modSp mod">
        <pc:chgData name="Vinny Lost" userId="fff3c4c212c40c9c" providerId="LiveId" clId="{8FAF171C-69A8-430E-BD9E-737A002DE907}" dt="2023-10-12T00:36:47.869" v="45" actId="20577"/>
        <pc:sldMkLst>
          <pc:docMk/>
          <pc:sldMk cId="3363610631" sldId="256"/>
        </pc:sldMkLst>
        <pc:spChg chg="mod">
          <ac:chgData name="Vinny Lost" userId="fff3c4c212c40c9c" providerId="LiveId" clId="{8FAF171C-69A8-430E-BD9E-737A002DE907}" dt="2023-10-12T00:31:10.430" v="3" actId="20577"/>
          <ac:spMkLst>
            <pc:docMk/>
            <pc:sldMk cId="3363610631" sldId="256"/>
            <ac:spMk id="4" creationId="{1D463A58-B0FE-EC77-318F-DC340FA89F7F}"/>
          </ac:spMkLst>
        </pc:spChg>
        <pc:spChg chg="mod">
          <ac:chgData name="Vinny Lost" userId="fff3c4c212c40c9c" providerId="LiveId" clId="{8FAF171C-69A8-430E-BD9E-737A002DE907}" dt="2023-10-12T00:34:12.958" v="29" actId="20577"/>
          <ac:spMkLst>
            <pc:docMk/>
            <pc:sldMk cId="3363610631" sldId="256"/>
            <ac:spMk id="12" creationId="{0CD2FF17-D370-51A1-E9DA-412EA131CA1D}"/>
          </ac:spMkLst>
        </pc:spChg>
        <pc:spChg chg="mod">
          <ac:chgData name="Vinny Lost" userId="fff3c4c212c40c9c" providerId="LiveId" clId="{8FAF171C-69A8-430E-BD9E-737A002DE907}" dt="2023-10-12T00:33:36.701" v="23" actId="20577"/>
          <ac:spMkLst>
            <pc:docMk/>
            <pc:sldMk cId="3363610631" sldId="256"/>
            <ac:spMk id="13" creationId="{02D4142A-1D98-2C3D-9D6E-F27D1EA1DD98}"/>
          </ac:spMkLst>
        </pc:spChg>
        <pc:spChg chg="mod">
          <ac:chgData name="Vinny Lost" userId="fff3c4c212c40c9c" providerId="LiveId" clId="{8FAF171C-69A8-430E-BD9E-737A002DE907}" dt="2023-10-12T00:36:16.590" v="37" actId="20577"/>
          <ac:spMkLst>
            <pc:docMk/>
            <pc:sldMk cId="3363610631" sldId="256"/>
            <ac:spMk id="17" creationId="{3079B436-C6EE-3FDC-83A8-53DDD0888CB0}"/>
          </ac:spMkLst>
        </pc:spChg>
        <pc:spChg chg="mod">
          <ac:chgData name="Vinny Lost" userId="fff3c4c212c40c9c" providerId="LiveId" clId="{8FAF171C-69A8-430E-BD9E-737A002DE907}" dt="2023-10-12T00:36:47.869" v="45" actId="20577"/>
          <ac:spMkLst>
            <pc:docMk/>
            <pc:sldMk cId="3363610631" sldId="256"/>
            <ac:spMk id="18" creationId="{FB037C73-1997-DDB8-A9EF-0E5C3E1C7E72}"/>
          </ac:spMkLst>
        </pc:spChg>
      </pc:sldChg>
      <pc:sldChg chg="addSp modSp new mod">
        <pc:chgData name="Vinny Lost" userId="fff3c4c212c40c9c" providerId="LiveId" clId="{8FAF171C-69A8-430E-BD9E-737A002DE907}" dt="2023-10-12T00:42:02.028" v="95" actId="20577"/>
        <pc:sldMkLst>
          <pc:docMk/>
          <pc:sldMk cId="1947094216" sldId="260"/>
        </pc:sldMkLst>
        <pc:spChg chg="mod">
          <ac:chgData name="Vinny Lost" userId="fff3c4c212c40c9c" providerId="LiveId" clId="{8FAF171C-69A8-430E-BD9E-737A002DE907}" dt="2023-10-12T00:42:02.028" v="95" actId="20577"/>
          <ac:spMkLst>
            <pc:docMk/>
            <pc:sldMk cId="1947094216" sldId="260"/>
            <ac:spMk id="2" creationId="{22A2C3C7-2B45-F3A5-FF78-BC844A7D07D9}"/>
          </ac:spMkLst>
        </pc:spChg>
        <pc:picChg chg="add mod">
          <ac:chgData name="Vinny Lost" userId="fff3c4c212c40c9c" providerId="LiveId" clId="{8FAF171C-69A8-430E-BD9E-737A002DE907}" dt="2023-10-12T00:41:38.912" v="49" actId="1076"/>
          <ac:picMkLst>
            <pc:docMk/>
            <pc:sldMk cId="1947094216" sldId="260"/>
            <ac:picMk id="3" creationId="{4B19B053-78AC-2914-E49D-518600DE48AD}"/>
          </ac:picMkLst>
        </pc:picChg>
      </pc:sldChg>
      <pc:sldChg chg="addSp modSp new mod">
        <pc:chgData name="Vinny Lost" userId="fff3c4c212c40c9c" providerId="LiveId" clId="{8FAF171C-69A8-430E-BD9E-737A002DE907}" dt="2023-10-12T00:44:36.755" v="132" actId="20577"/>
        <pc:sldMkLst>
          <pc:docMk/>
          <pc:sldMk cId="3489528696" sldId="261"/>
        </pc:sldMkLst>
        <pc:spChg chg="mod">
          <ac:chgData name="Vinny Lost" userId="fff3c4c212c40c9c" providerId="LiveId" clId="{8FAF171C-69A8-430E-BD9E-737A002DE907}" dt="2023-10-12T00:44:36.755" v="132" actId="20577"/>
          <ac:spMkLst>
            <pc:docMk/>
            <pc:sldMk cId="3489528696" sldId="261"/>
            <ac:spMk id="2" creationId="{34D47DAE-6277-6E67-9AAF-DEA0EC60E031}"/>
          </ac:spMkLst>
        </pc:spChg>
        <pc:picChg chg="add mod">
          <ac:chgData name="Vinny Lost" userId="fff3c4c212c40c9c" providerId="LiveId" clId="{8FAF171C-69A8-430E-BD9E-737A002DE907}" dt="2023-10-12T00:44:18.913" v="99" actId="1076"/>
          <ac:picMkLst>
            <pc:docMk/>
            <pc:sldMk cId="3489528696" sldId="261"/>
            <ac:picMk id="3" creationId="{7CEF525E-31FD-54F7-48D8-77D8993E3D6B}"/>
          </ac:picMkLst>
        </pc:picChg>
      </pc:sldChg>
    </pc:docChg>
  </pc:docChgLst>
  <pc:docChgLst>
    <pc:chgData name="Vinai Modem" userId="fff3c4c212c40c9c" providerId="LiveId" clId="{54BB20FC-A40C-49DC-945C-1970A59D1ADF}"/>
    <pc:docChg chg="undo redo custSel addSld delSld modSld sldOrd">
      <pc:chgData name="Vinai Modem" userId="fff3c4c212c40c9c" providerId="LiveId" clId="{54BB20FC-A40C-49DC-945C-1970A59D1ADF}" dt="2024-02-23T12:14:29.904" v="1445" actId="1076"/>
      <pc:docMkLst>
        <pc:docMk/>
      </pc:docMkLst>
      <pc:sldChg chg="addSp delSp modSp mod">
        <pc:chgData name="Vinai Modem" userId="fff3c4c212c40c9c" providerId="LiveId" clId="{54BB20FC-A40C-49DC-945C-1970A59D1ADF}" dt="2024-02-15T15:34:15.435" v="1145" actId="14100"/>
        <pc:sldMkLst>
          <pc:docMk/>
          <pc:sldMk cId="957908629" sldId="257"/>
        </pc:sldMkLst>
        <pc:spChg chg="add del mod ord">
          <ac:chgData name="Vinai Modem" userId="fff3c4c212c40c9c" providerId="LiveId" clId="{54BB20FC-A40C-49DC-945C-1970A59D1ADF}" dt="2024-02-15T04:27:14.794" v="371" actId="478"/>
          <ac:spMkLst>
            <pc:docMk/>
            <pc:sldMk cId="957908629" sldId="257"/>
            <ac:spMk id="3" creationId="{81C234A9-8E90-B01A-D868-A913FB8644AB}"/>
          </ac:spMkLst>
        </pc:spChg>
        <pc:spChg chg="add del mod">
          <ac:chgData name="Vinai Modem" userId="fff3c4c212c40c9c" providerId="LiveId" clId="{54BB20FC-A40C-49DC-945C-1970A59D1ADF}" dt="2024-02-15T04:27:14.794" v="371" actId="478"/>
          <ac:spMkLst>
            <pc:docMk/>
            <pc:sldMk cId="957908629" sldId="257"/>
            <ac:spMk id="4" creationId="{838E7900-19B6-4980-A38A-D827E71AD946}"/>
          </ac:spMkLst>
        </pc:spChg>
        <pc:graphicFrameChg chg="add mod modGraphic">
          <ac:chgData name="Vinai Modem" userId="fff3c4c212c40c9c" providerId="LiveId" clId="{54BB20FC-A40C-49DC-945C-1970A59D1ADF}" dt="2024-02-15T04:27:38.786" v="380" actId="20577"/>
          <ac:graphicFrameMkLst>
            <pc:docMk/>
            <pc:sldMk cId="957908629" sldId="257"/>
            <ac:graphicFrameMk id="2" creationId="{45CB8EE8-0A24-C881-E697-8B39FA675B61}"/>
          </ac:graphicFrameMkLst>
        </pc:graphicFrameChg>
        <pc:picChg chg="add mod">
          <ac:chgData name="Vinai Modem" userId="fff3c4c212c40c9c" providerId="LiveId" clId="{54BB20FC-A40C-49DC-945C-1970A59D1ADF}" dt="2024-02-15T15:34:15.435" v="1145" actId="14100"/>
          <ac:picMkLst>
            <pc:docMk/>
            <pc:sldMk cId="957908629" sldId="257"/>
            <ac:picMk id="5" creationId="{21CB38F1-B8C7-F2BD-8C29-E8724F539A87}"/>
          </ac:picMkLst>
        </pc:picChg>
        <pc:picChg chg="del mod">
          <ac:chgData name="Vinai Modem" userId="fff3c4c212c40c9c" providerId="LiveId" clId="{54BB20FC-A40C-49DC-945C-1970A59D1ADF}" dt="2024-02-15T04:27:14.794" v="371" actId="478"/>
          <ac:picMkLst>
            <pc:docMk/>
            <pc:sldMk cId="957908629" sldId="257"/>
            <ac:picMk id="8" creationId="{00000000-0000-0000-0000-000000000000}"/>
          </ac:picMkLst>
        </pc:picChg>
      </pc:sldChg>
      <pc:sldChg chg="addSp delSp modSp mod">
        <pc:chgData name="Vinai Modem" userId="fff3c4c212c40c9c" providerId="LiveId" clId="{54BB20FC-A40C-49DC-945C-1970A59D1ADF}" dt="2024-02-15T05:13:23.783" v="971" actId="1076"/>
        <pc:sldMkLst>
          <pc:docMk/>
          <pc:sldMk cId="2144194576" sldId="258"/>
        </pc:sldMkLst>
        <pc:spChg chg="add del mod">
          <ac:chgData name="Vinai Modem" userId="fff3c4c212c40c9c" providerId="LiveId" clId="{54BB20FC-A40C-49DC-945C-1970A59D1ADF}" dt="2024-02-15T04:42:46.243" v="652" actId="478"/>
          <ac:spMkLst>
            <pc:docMk/>
            <pc:sldMk cId="2144194576" sldId="258"/>
            <ac:spMk id="3" creationId="{7DE8E28F-D87B-CE6C-363B-22B5765F0DF2}"/>
          </ac:spMkLst>
        </pc:spChg>
        <pc:spChg chg="add del mod">
          <ac:chgData name="Vinai Modem" userId="fff3c4c212c40c9c" providerId="LiveId" clId="{54BB20FC-A40C-49DC-945C-1970A59D1ADF}" dt="2024-02-15T04:42:46.243" v="652" actId="478"/>
          <ac:spMkLst>
            <pc:docMk/>
            <pc:sldMk cId="2144194576" sldId="258"/>
            <ac:spMk id="4" creationId="{9E0CD8B1-EBE7-3DB0-55C5-8A709B2F30CE}"/>
          </ac:spMkLst>
        </pc:spChg>
        <pc:spChg chg="add del mod">
          <ac:chgData name="Vinai Modem" userId="fff3c4c212c40c9c" providerId="LiveId" clId="{54BB20FC-A40C-49DC-945C-1970A59D1ADF}" dt="2024-02-15T05:13:11.015" v="969" actId="478"/>
          <ac:spMkLst>
            <pc:docMk/>
            <pc:sldMk cId="2144194576" sldId="258"/>
            <ac:spMk id="13" creationId="{90DB0DDD-8050-1572-FBCA-F7739371E99A}"/>
          </ac:spMkLst>
        </pc:spChg>
        <pc:spChg chg="add del mod">
          <ac:chgData name="Vinai Modem" userId="fff3c4c212c40c9c" providerId="LiveId" clId="{54BB20FC-A40C-49DC-945C-1970A59D1ADF}" dt="2024-02-15T05:13:11.015" v="969" actId="478"/>
          <ac:spMkLst>
            <pc:docMk/>
            <pc:sldMk cId="2144194576" sldId="258"/>
            <ac:spMk id="14" creationId="{85401634-FCA4-790F-9F1A-8A75C82A13DA}"/>
          </ac:spMkLst>
        </pc:spChg>
        <pc:graphicFrameChg chg="add mod modGraphic">
          <ac:chgData name="Vinai Modem" userId="fff3c4c212c40c9c" providerId="LiveId" clId="{54BB20FC-A40C-49DC-945C-1970A59D1ADF}" dt="2024-02-15T05:09:19.104" v="967" actId="20577"/>
          <ac:graphicFrameMkLst>
            <pc:docMk/>
            <pc:sldMk cId="2144194576" sldId="258"/>
            <ac:graphicFrameMk id="6" creationId="{743F7922-39F3-A0D9-E4D8-B069D25A0BF0}"/>
          </ac:graphicFrameMkLst>
        </pc:graphicFrameChg>
        <pc:picChg chg="del mod">
          <ac:chgData name="Vinai Modem" userId="fff3c4c212c40c9c" providerId="LiveId" clId="{54BB20FC-A40C-49DC-945C-1970A59D1ADF}" dt="2024-02-15T04:42:46.243" v="652" actId="478"/>
          <ac:picMkLst>
            <pc:docMk/>
            <pc:sldMk cId="2144194576" sldId="258"/>
            <ac:picMk id="2" creationId="{00000000-0000-0000-0000-000000000000}"/>
          </ac:picMkLst>
        </pc:picChg>
        <pc:picChg chg="add del mod">
          <ac:chgData name="Vinai Modem" userId="fff3c4c212c40c9c" providerId="LiveId" clId="{54BB20FC-A40C-49DC-945C-1970A59D1ADF}" dt="2024-02-15T04:59:09.996" v="689" actId="478"/>
          <ac:picMkLst>
            <pc:docMk/>
            <pc:sldMk cId="2144194576" sldId="258"/>
            <ac:picMk id="5" creationId="{6722D91D-F1CB-E3F6-AE8E-9C797DCF2C12}"/>
          </ac:picMkLst>
        </pc:picChg>
        <pc:picChg chg="add del">
          <ac:chgData name="Vinai Modem" userId="fff3c4c212c40c9c" providerId="LiveId" clId="{54BB20FC-A40C-49DC-945C-1970A59D1ADF}" dt="2024-02-15T04:59:21.345" v="691" actId="22"/>
          <ac:picMkLst>
            <pc:docMk/>
            <pc:sldMk cId="2144194576" sldId="258"/>
            <ac:picMk id="8" creationId="{6BEC2398-B747-8507-8087-3B6BF8B5A3F4}"/>
          </ac:picMkLst>
        </pc:picChg>
        <pc:picChg chg="add del">
          <ac:chgData name="Vinai Modem" userId="fff3c4c212c40c9c" providerId="LiveId" clId="{54BB20FC-A40C-49DC-945C-1970A59D1ADF}" dt="2024-02-15T04:59:42.444" v="693" actId="478"/>
          <ac:picMkLst>
            <pc:docMk/>
            <pc:sldMk cId="2144194576" sldId="258"/>
            <ac:picMk id="10" creationId="{0E6D3EFF-DD5F-9258-3226-E1B7A23C33F1}"/>
          </ac:picMkLst>
        </pc:picChg>
        <pc:picChg chg="add del mod">
          <ac:chgData name="Vinai Modem" userId="fff3c4c212c40c9c" providerId="LiveId" clId="{54BB20FC-A40C-49DC-945C-1970A59D1ADF}" dt="2024-02-15T05:13:11.015" v="969" actId="478"/>
          <ac:picMkLst>
            <pc:docMk/>
            <pc:sldMk cId="2144194576" sldId="258"/>
            <ac:picMk id="12" creationId="{CAD663F5-ADDA-0237-62B5-F7129BFE92A9}"/>
          </ac:picMkLst>
        </pc:picChg>
        <pc:picChg chg="add mod">
          <ac:chgData name="Vinai Modem" userId="fff3c4c212c40c9c" providerId="LiveId" clId="{54BB20FC-A40C-49DC-945C-1970A59D1ADF}" dt="2024-02-15T05:13:23.783" v="971" actId="1076"/>
          <ac:picMkLst>
            <pc:docMk/>
            <pc:sldMk cId="2144194576" sldId="258"/>
            <ac:picMk id="15" creationId="{03C668F7-FC3D-20F8-C257-6B32E7613A59}"/>
          </ac:picMkLst>
        </pc:picChg>
      </pc:sldChg>
      <pc:sldChg chg="addSp delSp modSp mod">
        <pc:chgData name="Vinai Modem" userId="fff3c4c212c40c9c" providerId="LiveId" clId="{54BB20FC-A40C-49DC-945C-1970A59D1ADF}" dt="2024-02-15T05:28:01.488" v="1141" actId="20577"/>
        <pc:sldMkLst>
          <pc:docMk/>
          <pc:sldMk cId="3149760431" sldId="259"/>
        </pc:sldMkLst>
        <pc:spChg chg="add del mod">
          <ac:chgData name="Vinai Modem" userId="fff3c4c212c40c9c" providerId="LiveId" clId="{54BB20FC-A40C-49DC-945C-1970A59D1ADF}" dt="2024-02-15T05:26:06.138" v="1074" actId="478"/>
          <ac:spMkLst>
            <pc:docMk/>
            <pc:sldMk cId="3149760431" sldId="259"/>
            <ac:spMk id="2" creationId="{613A7652-59EE-817A-BC4D-057983984B01}"/>
          </ac:spMkLst>
        </pc:spChg>
        <pc:spChg chg="add del mod">
          <ac:chgData name="Vinai Modem" userId="fff3c4c212c40c9c" providerId="LiveId" clId="{54BB20FC-A40C-49DC-945C-1970A59D1ADF}" dt="2024-02-15T05:26:06.138" v="1074" actId="478"/>
          <ac:spMkLst>
            <pc:docMk/>
            <pc:sldMk cId="3149760431" sldId="259"/>
            <ac:spMk id="4" creationId="{23C61B77-C1D2-44E0-F459-272143692FF3}"/>
          </ac:spMkLst>
        </pc:spChg>
        <pc:graphicFrameChg chg="add mod modGraphic">
          <ac:chgData name="Vinai Modem" userId="fff3c4c212c40c9c" providerId="LiveId" clId="{54BB20FC-A40C-49DC-945C-1970A59D1ADF}" dt="2024-02-15T05:28:01.488" v="1141" actId="20577"/>
          <ac:graphicFrameMkLst>
            <pc:docMk/>
            <pc:sldMk cId="3149760431" sldId="259"/>
            <ac:graphicFrameMk id="6" creationId="{1453F208-74D0-F953-3698-DBFCE95C68A5}"/>
          </ac:graphicFrameMkLst>
        </pc:graphicFrameChg>
        <pc:picChg chg="del mod">
          <ac:chgData name="Vinai Modem" userId="fff3c4c212c40c9c" providerId="LiveId" clId="{54BB20FC-A40C-49DC-945C-1970A59D1ADF}" dt="2024-02-15T05:26:06.138" v="1074" actId="478"/>
          <ac:picMkLst>
            <pc:docMk/>
            <pc:sldMk cId="3149760431" sldId="259"/>
            <ac:picMk id="3" creationId="{00000000-0000-0000-0000-000000000000}"/>
          </ac:picMkLst>
        </pc:picChg>
        <pc:picChg chg="add mod">
          <ac:chgData name="Vinai Modem" userId="fff3c4c212c40c9c" providerId="LiveId" clId="{54BB20FC-A40C-49DC-945C-1970A59D1ADF}" dt="2024-02-15T05:26:15.611" v="1076" actId="1076"/>
          <ac:picMkLst>
            <pc:docMk/>
            <pc:sldMk cId="3149760431" sldId="259"/>
            <ac:picMk id="5" creationId="{1F892A7C-3B37-90DF-1BAE-1E6B74870B34}"/>
          </ac:picMkLst>
        </pc:picChg>
      </pc:sldChg>
      <pc:sldChg chg="addSp delSp modSp mod setBg">
        <pc:chgData name="Vinai Modem" userId="fff3c4c212c40c9c" providerId="LiveId" clId="{54BB20FC-A40C-49DC-945C-1970A59D1ADF}" dt="2024-02-13T12:39:15.831" v="8" actId="1076"/>
        <pc:sldMkLst>
          <pc:docMk/>
          <pc:sldMk cId="1947094216" sldId="260"/>
        </pc:sldMkLst>
        <pc:spChg chg="mod ord">
          <ac:chgData name="Vinai Modem" userId="fff3c4c212c40c9c" providerId="LiveId" clId="{54BB20FC-A40C-49DC-945C-1970A59D1ADF}" dt="2024-02-09T18:43:18.093" v="3" actId="26606"/>
          <ac:spMkLst>
            <pc:docMk/>
            <pc:sldMk cId="1947094216" sldId="260"/>
            <ac:spMk id="2" creationId="{22A2C3C7-2B45-F3A5-FF78-BC844A7D07D9}"/>
          </ac:spMkLst>
        </pc:spChg>
        <pc:spChg chg="add del">
          <ac:chgData name="Vinai Modem" userId="fff3c4c212c40c9c" providerId="LiveId" clId="{54BB20FC-A40C-49DC-945C-1970A59D1ADF}" dt="2024-02-09T18:43:18.090" v="2" actId="26606"/>
          <ac:spMkLst>
            <pc:docMk/>
            <pc:sldMk cId="1947094216" sldId="260"/>
            <ac:spMk id="9" creationId="{ECEF6C2F-9906-4F89-9B4F-598E9F344B03}"/>
          </ac:spMkLst>
        </pc:spChg>
        <pc:spChg chg="add del">
          <ac:chgData name="Vinai Modem" userId="fff3c4c212c40c9c" providerId="LiveId" clId="{54BB20FC-A40C-49DC-945C-1970A59D1ADF}" dt="2024-02-09T18:43:18.090" v="2" actId="26606"/>
          <ac:spMkLst>
            <pc:docMk/>
            <pc:sldMk cId="1947094216" sldId="260"/>
            <ac:spMk id="11" creationId="{91E12CD6-A76F-439F-9C98-C0211D8FD814}"/>
          </ac:spMkLst>
        </pc:spChg>
        <pc:spChg chg="add">
          <ac:chgData name="Vinai Modem" userId="fff3c4c212c40c9c" providerId="LiveId" clId="{54BB20FC-A40C-49DC-945C-1970A59D1ADF}" dt="2024-02-09T18:43:18.093" v="3" actId="26606"/>
          <ac:spMkLst>
            <pc:docMk/>
            <pc:sldMk cId="1947094216" sldId="260"/>
            <ac:spMk id="13" creationId="{99ED5833-B85B-4103-8A3B-CAB0308E6C15}"/>
          </ac:spMkLst>
        </pc:spChg>
        <pc:picChg chg="del mod ord">
          <ac:chgData name="Vinai Modem" userId="fff3c4c212c40c9c" providerId="LiveId" clId="{54BB20FC-A40C-49DC-945C-1970A59D1ADF}" dt="2024-02-13T12:38:08.894" v="5" actId="478"/>
          <ac:picMkLst>
            <pc:docMk/>
            <pc:sldMk cId="1947094216" sldId="260"/>
            <ac:picMk id="3" creationId="{4B19B053-78AC-2914-E49D-518600DE48AD}"/>
          </ac:picMkLst>
        </pc:picChg>
        <pc:picChg chg="add del mod">
          <ac:chgData name="Vinai Modem" userId="fff3c4c212c40c9c" providerId="LiveId" clId="{54BB20FC-A40C-49DC-945C-1970A59D1ADF}" dt="2024-02-13T12:38:06.055" v="4" actId="478"/>
          <ac:picMkLst>
            <pc:docMk/>
            <pc:sldMk cId="1947094216" sldId="260"/>
            <ac:picMk id="4" creationId="{91AC9285-71B3-9E9F-619E-8C62F621BD2B}"/>
          </ac:picMkLst>
        </pc:picChg>
        <pc:picChg chg="add mod">
          <ac:chgData name="Vinai Modem" userId="fff3c4c212c40c9c" providerId="LiveId" clId="{54BB20FC-A40C-49DC-945C-1970A59D1ADF}" dt="2024-02-13T12:39:15.831" v="8" actId="1076"/>
          <ac:picMkLst>
            <pc:docMk/>
            <pc:sldMk cId="1947094216" sldId="260"/>
            <ac:picMk id="5" creationId="{92F5BC5A-A509-CB5F-3336-924B5AEBCA01}"/>
          </ac:picMkLst>
        </pc:picChg>
      </pc:sldChg>
      <pc:sldChg chg="addSp delSp modSp mod">
        <pc:chgData name="Vinai Modem" userId="fff3c4c212c40c9c" providerId="LiveId" clId="{54BB20FC-A40C-49DC-945C-1970A59D1ADF}" dt="2024-02-15T23:37:43.519" v="1326" actId="22"/>
        <pc:sldMkLst>
          <pc:docMk/>
          <pc:sldMk cId="3489528696" sldId="261"/>
        </pc:sldMkLst>
        <pc:spChg chg="add del mod">
          <ac:chgData name="Vinai Modem" userId="fff3c4c212c40c9c" providerId="LiveId" clId="{54BB20FC-A40C-49DC-945C-1970A59D1ADF}" dt="2024-02-15T16:15:01.588" v="1287" actId="478"/>
          <ac:spMkLst>
            <pc:docMk/>
            <pc:sldMk cId="3489528696" sldId="261"/>
            <ac:spMk id="6" creationId="{78323EF1-3352-F0FF-765A-5C2EBB3F7A4B}"/>
          </ac:spMkLst>
        </pc:spChg>
        <pc:picChg chg="add del">
          <ac:chgData name="Vinai Modem" userId="fff3c4c212c40c9c" providerId="LiveId" clId="{54BB20FC-A40C-49DC-945C-1970A59D1ADF}" dt="2024-02-15T15:57:09.972" v="1147" actId="478"/>
          <ac:picMkLst>
            <pc:docMk/>
            <pc:sldMk cId="3489528696" sldId="261"/>
            <ac:picMk id="3" creationId="{AD52602A-7F99-5AF8-5F0E-267B202FC9FC}"/>
          </ac:picMkLst>
        </pc:picChg>
        <pc:picChg chg="add del">
          <ac:chgData name="Vinai Modem" userId="fff3c4c212c40c9c" providerId="LiveId" clId="{54BB20FC-A40C-49DC-945C-1970A59D1ADF}" dt="2024-02-15T16:15:03.964" v="1288" actId="478"/>
          <ac:picMkLst>
            <pc:docMk/>
            <pc:sldMk cId="3489528696" sldId="261"/>
            <ac:picMk id="5" creationId="{F691EC5D-F08B-5E4B-0204-0419326F23BB}"/>
          </ac:picMkLst>
        </pc:picChg>
        <pc:picChg chg="add del mod">
          <ac:chgData name="Vinai Modem" userId="fff3c4c212c40c9c" providerId="LiveId" clId="{54BB20FC-A40C-49DC-945C-1970A59D1ADF}" dt="2024-02-15T23:31:57.282" v="1314" actId="478"/>
          <ac:picMkLst>
            <pc:docMk/>
            <pc:sldMk cId="3489528696" sldId="261"/>
            <ac:picMk id="8" creationId="{68DDC721-574B-1678-E4A1-4C090A48587F}"/>
          </ac:picMkLst>
        </pc:picChg>
        <pc:picChg chg="add del mod">
          <ac:chgData name="Vinai Modem" userId="fff3c4c212c40c9c" providerId="LiveId" clId="{54BB20FC-A40C-49DC-945C-1970A59D1ADF}" dt="2024-02-15T23:37:41.607" v="1325" actId="478"/>
          <ac:picMkLst>
            <pc:docMk/>
            <pc:sldMk cId="3489528696" sldId="261"/>
            <ac:picMk id="10" creationId="{7A6F3629-F05D-4EC3-F148-13908D58C994}"/>
          </ac:picMkLst>
        </pc:picChg>
        <pc:picChg chg="add">
          <ac:chgData name="Vinai Modem" userId="fff3c4c212c40c9c" providerId="LiveId" clId="{54BB20FC-A40C-49DC-945C-1970A59D1ADF}" dt="2024-02-15T23:37:43.519" v="1326" actId="22"/>
          <ac:picMkLst>
            <pc:docMk/>
            <pc:sldMk cId="3489528696" sldId="261"/>
            <ac:picMk id="12" creationId="{97026817-9BC9-C6C7-3CD6-8EB640133C85}"/>
          </ac:picMkLst>
        </pc:picChg>
      </pc:sldChg>
      <pc:sldChg chg="addSp delSp modSp new del mod ord">
        <pc:chgData name="Vinai Modem" userId="fff3c4c212c40c9c" providerId="LiveId" clId="{54BB20FC-A40C-49DC-945C-1970A59D1ADF}" dt="2024-02-18T23:51:03.450" v="1375" actId="47"/>
        <pc:sldMkLst>
          <pc:docMk/>
          <pc:sldMk cId="23723859" sldId="262"/>
        </pc:sldMkLst>
        <pc:picChg chg="add del mod">
          <ac:chgData name="Vinai Modem" userId="fff3c4c212c40c9c" providerId="LiveId" clId="{54BB20FC-A40C-49DC-945C-1970A59D1ADF}" dt="2024-02-15T20:12:57.442" v="1297" actId="478"/>
          <ac:picMkLst>
            <pc:docMk/>
            <pc:sldMk cId="23723859" sldId="262"/>
            <ac:picMk id="3" creationId="{328F5845-0A77-EEDA-A1EA-D17DBB321F15}"/>
          </ac:picMkLst>
        </pc:picChg>
        <pc:picChg chg="add del mod">
          <ac:chgData name="Vinai Modem" userId="fff3c4c212c40c9c" providerId="LiveId" clId="{54BB20FC-A40C-49DC-945C-1970A59D1ADF}" dt="2024-02-16T00:23:24.838" v="1334" actId="478"/>
          <ac:picMkLst>
            <pc:docMk/>
            <pc:sldMk cId="23723859" sldId="262"/>
            <ac:picMk id="5" creationId="{74863C5E-FD13-2760-E32F-74B72FA5BC77}"/>
          </ac:picMkLst>
        </pc:picChg>
        <pc:picChg chg="add del mod">
          <ac:chgData name="Vinai Modem" userId="fff3c4c212c40c9c" providerId="LiveId" clId="{54BB20FC-A40C-49DC-945C-1970A59D1ADF}" dt="2024-02-15T21:45:15.788" v="1305" actId="478"/>
          <ac:picMkLst>
            <pc:docMk/>
            <pc:sldMk cId="23723859" sldId="262"/>
            <ac:picMk id="7" creationId="{A45F78BD-B0E0-0560-28C6-4F60BA5CCDCF}"/>
          </ac:picMkLst>
        </pc:picChg>
        <pc:picChg chg="add del">
          <ac:chgData name="Vinai Modem" userId="fff3c4c212c40c9c" providerId="LiveId" clId="{54BB20FC-A40C-49DC-945C-1970A59D1ADF}" dt="2024-02-16T00:24:20.357" v="1336" actId="478"/>
          <ac:picMkLst>
            <pc:docMk/>
            <pc:sldMk cId="23723859" sldId="262"/>
            <ac:picMk id="9" creationId="{6CE75AAE-3DC0-9EB3-A051-947636B0F09D}"/>
          </ac:picMkLst>
        </pc:picChg>
        <pc:picChg chg="add mod">
          <ac:chgData name="Vinai Modem" userId="fff3c4c212c40c9c" providerId="LiveId" clId="{54BB20FC-A40C-49DC-945C-1970A59D1ADF}" dt="2024-02-16T00:24:55.747" v="1339" actId="1076"/>
          <ac:picMkLst>
            <pc:docMk/>
            <pc:sldMk cId="23723859" sldId="262"/>
            <ac:picMk id="11" creationId="{D494C7D3-BC7A-EE12-5A3F-9705F1050FFB}"/>
          </ac:picMkLst>
        </pc:picChg>
      </pc:sldChg>
      <pc:sldChg chg="addSp delSp modSp new del mod">
        <pc:chgData name="Vinai Modem" userId="fff3c4c212c40c9c" providerId="LiveId" clId="{54BB20FC-A40C-49DC-945C-1970A59D1ADF}" dt="2024-02-18T23:51:09.524" v="1378" actId="47"/>
        <pc:sldMkLst>
          <pc:docMk/>
          <pc:sldMk cId="2545258193" sldId="263"/>
        </pc:sldMkLst>
        <pc:picChg chg="add del mod">
          <ac:chgData name="Vinai Modem" userId="fff3c4c212c40c9c" providerId="LiveId" clId="{54BB20FC-A40C-49DC-945C-1970A59D1ADF}" dt="2024-02-16T00:22:26.253" v="1332" actId="478"/>
          <ac:picMkLst>
            <pc:docMk/>
            <pc:sldMk cId="2545258193" sldId="263"/>
            <ac:picMk id="2" creationId="{2C213B4C-24E9-066B-97C5-26440F1DD0FE}"/>
          </ac:picMkLst>
        </pc:picChg>
        <pc:picChg chg="add mod">
          <ac:chgData name="Vinai Modem" userId="fff3c4c212c40c9c" providerId="LiveId" clId="{54BB20FC-A40C-49DC-945C-1970A59D1ADF}" dt="2024-02-16T00:33:20.155" v="1357" actId="1076"/>
          <ac:picMkLst>
            <pc:docMk/>
            <pc:sldMk cId="2545258193" sldId="263"/>
            <ac:picMk id="4" creationId="{B4F45F26-9FA3-C838-F6B8-0BEB5E863D37}"/>
          </ac:picMkLst>
        </pc:picChg>
        <pc:picChg chg="add mod">
          <ac:chgData name="Vinai Modem" userId="fff3c4c212c40c9c" providerId="LiveId" clId="{54BB20FC-A40C-49DC-945C-1970A59D1ADF}" dt="2024-02-16T00:33:30.446" v="1359" actId="1076"/>
          <ac:picMkLst>
            <pc:docMk/>
            <pc:sldMk cId="2545258193" sldId="263"/>
            <ac:picMk id="6" creationId="{2D2B520B-9588-D81F-92E4-9ABC47962928}"/>
          </ac:picMkLst>
        </pc:picChg>
      </pc:sldChg>
      <pc:sldChg chg="addSp modSp new del mod">
        <pc:chgData name="Vinai Modem" userId="fff3c4c212c40c9c" providerId="LiveId" clId="{54BB20FC-A40C-49DC-945C-1970A59D1ADF}" dt="2024-02-18T23:51:05.972" v="1376" actId="47"/>
        <pc:sldMkLst>
          <pc:docMk/>
          <pc:sldMk cId="1528547983" sldId="264"/>
        </pc:sldMkLst>
        <pc:picChg chg="add mod">
          <ac:chgData name="Vinai Modem" userId="fff3c4c212c40c9c" providerId="LiveId" clId="{54BB20FC-A40C-49DC-945C-1970A59D1ADF}" dt="2024-02-15T23:48:58.162" v="1329" actId="1076"/>
          <ac:picMkLst>
            <pc:docMk/>
            <pc:sldMk cId="1528547983" sldId="264"/>
            <ac:picMk id="3" creationId="{2EAE877F-D0C1-5063-50DD-919DD8C5053A}"/>
          </ac:picMkLst>
        </pc:picChg>
      </pc:sldChg>
      <pc:sldChg chg="addSp delSp new mod ord">
        <pc:chgData name="Vinai Modem" userId="fff3c4c212c40c9c" providerId="LiveId" clId="{54BB20FC-A40C-49DC-945C-1970A59D1ADF}" dt="2024-02-18T23:04:38.395" v="1365" actId="22"/>
        <pc:sldMkLst>
          <pc:docMk/>
          <pc:sldMk cId="1752057147" sldId="265"/>
        </pc:sldMkLst>
        <pc:picChg chg="add del">
          <ac:chgData name="Vinai Modem" userId="fff3c4c212c40c9c" providerId="LiveId" clId="{54BB20FC-A40C-49DC-945C-1970A59D1ADF}" dt="2024-02-18T23:04:34.892" v="1364" actId="478"/>
          <ac:picMkLst>
            <pc:docMk/>
            <pc:sldMk cId="1752057147" sldId="265"/>
            <ac:picMk id="3" creationId="{1B0ADDF3-5161-3AF2-7D9A-E430233EC32D}"/>
          </ac:picMkLst>
        </pc:picChg>
        <pc:picChg chg="add">
          <ac:chgData name="Vinai Modem" userId="fff3c4c212c40c9c" providerId="LiveId" clId="{54BB20FC-A40C-49DC-945C-1970A59D1ADF}" dt="2024-02-18T23:04:38.395" v="1365" actId="22"/>
          <ac:picMkLst>
            <pc:docMk/>
            <pc:sldMk cId="1752057147" sldId="265"/>
            <ac:picMk id="4" creationId="{B17D2A1C-3735-B38B-6AB1-516F23D63EC7}"/>
          </ac:picMkLst>
        </pc:picChg>
      </pc:sldChg>
      <pc:sldChg chg="addSp delSp modSp new mod">
        <pc:chgData name="Vinai Modem" userId="fff3c4c212c40c9c" providerId="LiveId" clId="{54BB20FC-A40C-49DC-945C-1970A59D1ADF}" dt="2024-02-18T23:05:35.236" v="1369" actId="1076"/>
        <pc:sldMkLst>
          <pc:docMk/>
          <pc:sldMk cId="1602683727" sldId="266"/>
        </pc:sldMkLst>
        <pc:picChg chg="add mod">
          <ac:chgData name="Vinai Modem" userId="fff3c4c212c40c9c" providerId="LiveId" clId="{54BB20FC-A40C-49DC-945C-1970A59D1ADF}" dt="2024-02-18T23:05:35.236" v="1369" actId="1076"/>
          <ac:picMkLst>
            <pc:docMk/>
            <pc:sldMk cId="1602683727" sldId="266"/>
            <ac:picMk id="3" creationId="{542CEF8B-9D30-8917-26F5-FF2134BB864C}"/>
          </ac:picMkLst>
        </pc:picChg>
        <pc:picChg chg="add del">
          <ac:chgData name="Vinai Modem" userId="fff3c4c212c40c9c" providerId="LiveId" clId="{54BB20FC-A40C-49DC-945C-1970A59D1ADF}" dt="2024-02-16T00:26:19.956" v="1346" actId="478"/>
          <ac:picMkLst>
            <pc:docMk/>
            <pc:sldMk cId="1602683727" sldId="266"/>
            <ac:picMk id="3" creationId="{B2A4FCE2-5E05-2CC8-03B5-38334AB04426}"/>
          </ac:picMkLst>
        </pc:picChg>
        <pc:picChg chg="add del mod">
          <ac:chgData name="Vinai Modem" userId="fff3c4c212c40c9c" providerId="LiveId" clId="{54BB20FC-A40C-49DC-945C-1970A59D1ADF}" dt="2024-02-18T23:04:52.819" v="1366" actId="478"/>
          <ac:picMkLst>
            <pc:docMk/>
            <pc:sldMk cId="1602683727" sldId="266"/>
            <ac:picMk id="5" creationId="{BE816000-AAD0-A578-E8E3-7BC14528858B}"/>
          </ac:picMkLst>
        </pc:picChg>
      </pc:sldChg>
      <pc:sldChg chg="addSp modSp new del mod">
        <pc:chgData name="Vinai Modem" userId="fff3c4c212c40c9c" providerId="LiveId" clId="{54BB20FC-A40C-49DC-945C-1970A59D1ADF}" dt="2024-02-18T23:51:07.683" v="1377" actId="47"/>
        <pc:sldMkLst>
          <pc:docMk/>
          <pc:sldMk cId="1775440940" sldId="267"/>
        </pc:sldMkLst>
        <pc:picChg chg="add mod">
          <ac:chgData name="Vinai Modem" userId="fff3c4c212c40c9c" providerId="LiveId" clId="{54BB20FC-A40C-49DC-945C-1970A59D1ADF}" dt="2024-02-16T00:29:45.974" v="1355" actId="1076"/>
          <ac:picMkLst>
            <pc:docMk/>
            <pc:sldMk cId="1775440940" sldId="267"/>
            <ac:picMk id="3" creationId="{2D4A91E0-1AAB-C3E5-D52D-2041D2EF7445}"/>
          </ac:picMkLst>
        </pc:picChg>
        <pc:picChg chg="add mod">
          <ac:chgData name="Vinai Modem" userId="fff3c4c212c40c9c" providerId="LiveId" clId="{54BB20FC-A40C-49DC-945C-1970A59D1ADF}" dt="2024-02-16T00:29:49.139" v="1356" actId="1076"/>
          <ac:picMkLst>
            <pc:docMk/>
            <pc:sldMk cId="1775440940" sldId="267"/>
            <ac:picMk id="5" creationId="{5117A793-F427-40BB-3904-39F8DCB38C0D}"/>
          </ac:picMkLst>
        </pc:picChg>
      </pc:sldChg>
      <pc:sldChg chg="addSp new del mod">
        <pc:chgData name="Vinai Modem" userId="fff3c4c212c40c9c" providerId="LiveId" clId="{54BB20FC-A40C-49DC-945C-1970A59D1ADF}" dt="2024-02-18T23:51:10.427" v="1379" actId="47"/>
        <pc:sldMkLst>
          <pc:docMk/>
          <pc:sldMk cId="1516118797" sldId="268"/>
        </pc:sldMkLst>
        <pc:picChg chg="add">
          <ac:chgData name="Vinai Modem" userId="fff3c4c212c40c9c" providerId="LiveId" clId="{54BB20FC-A40C-49DC-945C-1970A59D1ADF}" dt="2024-02-16T00:44:57.545" v="1361" actId="22"/>
          <ac:picMkLst>
            <pc:docMk/>
            <pc:sldMk cId="1516118797" sldId="268"/>
            <ac:picMk id="3" creationId="{35602E3D-207C-9BDD-ACBB-E358690FA504}"/>
          </ac:picMkLst>
        </pc:picChg>
      </pc:sldChg>
      <pc:sldChg chg="addSp new del mod">
        <pc:chgData name="Vinai Modem" userId="fff3c4c212c40c9c" providerId="LiveId" clId="{54BB20FC-A40C-49DC-945C-1970A59D1ADF}" dt="2024-02-18T23:51:12.339" v="1380" actId="47"/>
        <pc:sldMkLst>
          <pc:docMk/>
          <pc:sldMk cId="228674035" sldId="269"/>
        </pc:sldMkLst>
        <pc:picChg chg="add">
          <ac:chgData name="Vinai Modem" userId="fff3c4c212c40c9c" providerId="LiveId" clId="{54BB20FC-A40C-49DC-945C-1970A59D1ADF}" dt="2024-02-16T00:49:47.061" v="1363" actId="22"/>
          <ac:picMkLst>
            <pc:docMk/>
            <pc:sldMk cId="228674035" sldId="269"/>
            <ac:picMk id="3" creationId="{D83DADCC-FADA-DBB5-ABF5-F3A0A282EFC3}"/>
          </ac:picMkLst>
        </pc:picChg>
      </pc:sldChg>
      <pc:sldChg chg="addSp delSp new mod">
        <pc:chgData name="Vinai Modem" userId="fff3c4c212c40c9c" providerId="LiveId" clId="{54BB20FC-A40C-49DC-945C-1970A59D1ADF}" dt="2024-02-18T23:44:33.636" v="1374" actId="22"/>
        <pc:sldMkLst>
          <pc:docMk/>
          <pc:sldMk cId="974461342" sldId="270"/>
        </pc:sldMkLst>
        <pc:picChg chg="add del">
          <ac:chgData name="Vinai Modem" userId="fff3c4c212c40c9c" providerId="LiveId" clId="{54BB20FC-A40C-49DC-945C-1970A59D1ADF}" dt="2024-02-18T23:44:27.829" v="1373" actId="478"/>
          <ac:picMkLst>
            <pc:docMk/>
            <pc:sldMk cId="974461342" sldId="270"/>
            <ac:picMk id="3" creationId="{E2284161-BBC1-1565-AFA9-6DD1DBB565EF}"/>
          </ac:picMkLst>
        </pc:picChg>
        <pc:picChg chg="add">
          <ac:chgData name="Vinai Modem" userId="fff3c4c212c40c9c" providerId="LiveId" clId="{54BB20FC-A40C-49DC-945C-1970A59D1ADF}" dt="2024-02-18T23:44:33.636" v="1374" actId="22"/>
          <ac:picMkLst>
            <pc:docMk/>
            <pc:sldMk cId="974461342" sldId="270"/>
            <ac:picMk id="5" creationId="{C7B11E9F-30DC-4FC2-CF46-1B1893BED4B0}"/>
          </ac:picMkLst>
        </pc:picChg>
      </pc:sldChg>
      <pc:sldChg chg="addSp modSp new mod">
        <pc:chgData name="Vinai Modem" userId="fff3c4c212c40c9c" providerId="LiveId" clId="{54BB20FC-A40C-49DC-945C-1970A59D1ADF}" dt="2024-02-19T02:51:02.087" v="1395" actId="14100"/>
        <pc:sldMkLst>
          <pc:docMk/>
          <pc:sldMk cId="417653284" sldId="271"/>
        </pc:sldMkLst>
        <pc:picChg chg="add mod">
          <ac:chgData name="Vinai Modem" userId="fff3c4c212c40c9c" providerId="LiveId" clId="{54BB20FC-A40C-49DC-945C-1970A59D1ADF}" dt="2024-02-19T02:51:02.087" v="1395" actId="14100"/>
          <ac:picMkLst>
            <pc:docMk/>
            <pc:sldMk cId="417653284" sldId="271"/>
            <ac:picMk id="3" creationId="{4BDB7D77-0E1D-3F02-DDE6-07A2D0FC8565}"/>
          </ac:picMkLst>
        </pc:picChg>
        <pc:picChg chg="add mod">
          <ac:chgData name="Vinai Modem" userId="fff3c4c212c40c9c" providerId="LiveId" clId="{54BB20FC-A40C-49DC-945C-1970A59D1ADF}" dt="2024-02-19T02:49:12.593" v="1388" actId="1076"/>
          <ac:picMkLst>
            <pc:docMk/>
            <pc:sldMk cId="417653284" sldId="271"/>
            <ac:picMk id="5" creationId="{8E9C5857-3E9A-D079-10BF-F681171BF796}"/>
          </ac:picMkLst>
        </pc:picChg>
        <pc:picChg chg="add mod">
          <ac:chgData name="Vinai Modem" userId="fff3c4c212c40c9c" providerId="LiveId" clId="{54BB20FC-A40C-49DC-945C-1970A59D1ADF}" dt="2024-02-19T02:50:00.593" v="1391" actId="1076"/>
          <ac:picMkLst>
            <pc:docMk/>
            <pc:sldMk cId="417653284" sldId="271"/>
            <ac:picMk id="7" creationId="{DEDC9FD2-1316-AAC8-C179-6404663C05A3}"/>
          </ac:picMkLst>
        </pc:picChg>
        <pc:picChg chg="add mod">
          <ac:chgData name="Vinai Modem" userId="fff3c4c212c40c9c" providerId="LiveId" clId="{54BB20FC-A40C-49DC-945C-1970A59D1ADF}" dt="2024-02-19T02:50:55.135" v="1394" actId="1076"/>
          <ac:picMkLst>
            <pc:docMk/>
            <pc:sldMk cId="417653284" sldId="271"/>
            <ac:picMk id="9" creationId="{ED0706A8-0BD3-1FF3-5B36-CA2EA1F883EC}"/>
          </ac:picMkLst>
        </pc:picChg>
      </pc:sldChg>
      <pc:sldChg chg="addSp modSp new mod">
        <pc:chgData name="Vinai Modem" userId="fff3c4c212c40c9c" providerId="LiveId" clId="{54BB20FC-A40C-49DC-945C-1970A59D1ADF}" dt="2024-02-19T06:26:15.367" v="1401" actId="1076"/>
        <pc:sldMkLst>
          <pc:docMk/>
          <pc:sldMk cId="3461454280" sldId="272"/>
        </pc:sldMkLst>
        <pc:picChg chg="add mod">
          <ac:chgData name="Vinai Modem" userId="fff3c4c212c40c9c" providerId="LiveId" clId="{54BB20FC-A40C-49DC-945C-1970A59D1ADF}" dt="2024-02-19T06:26:15.367" v="1401" actId="1076"/>
          <ac:picMkLst>
            <pc:docMk/>
            <pc:sldMk cId="3461454280" sldId="272"/>
            <ac:picMk id="3" creationId="{160E7EFB-18E0-F116-3D85-A4EBB20957C7}"/>
          </ac:picMkLst>
        </pc:picChg>
      </pc:sldChg>
      <pc:sldChg chg="addSp new mod">
        <pc:chgData name="Vinai Modem" userId="fff3c4c212c40c9c" providerId="LiveId" clId="{54BB20FC-A40C-49DC-945C-1970A59D1ADF}" dt="2024-02-19T06:25:26.427" v="1398" actId="22"/>
        <pc:sldMkLst>
          <pc:docMk/>
          <pc:sldMk cId="440182464" sldId="273"/>
        </pc:sldMkLst>
        <pc:picChg chg="add">
          <ac:chgData name="Vinai Modem" userId="fff3c4c212c40c9c" providerId="LiveId" clId="{54BB20FC-A40C-49DC-945C-1970A59D1ADF}" dt="2024-02-19T06:25:26.427" v="1398" actId="22"/>
          <ac:picMkLst>
            <pc:docMk/>
            <pc:sldMk cId="440182464" sldId="273"/>
            <ac:picMk id="3" creationId="{CC544B05-F161-172C-12E3-130066049BAC}"/>
          </ac:picMkLst>
        </pc:picChg>
      </pc:sldChg>
      <pc:sldChg chg="addSp delSp modSp new mod ord setBg">
        <pc:chgData name="Vinai Modem" userId="fff3c4c212c40c9c" providerId="LiveId" clId="{54BB20FC-A40C-49DC-945C-1970A59D1ADF}" dt="2024-02-23T00:04:24.017" v="1432" actId="27614"/>
        <pc:sldMkLst>
          <pc:docMk/>
          <pc:sldMk cId="3229141378" sldId="274"/>
        </pc:sldMkLst>
        <pc:picChg chg="add del mod">
          <ac:chgData name="Vinai Modem" userId="fff3c4c212c40c9c" providerId="LiveId" clId="{54BB20FC-A40C-49DC-945C-1970A59D1ADF}" dt="2024-02-23T00:04:10.152" v="1428" actId="478"/>
          <ac:picMkLst>
            <pc:docMk/>
            <pc:sldMk cId="3229141378" sldId="274"/>
            <ac:picMk id="3" creationId="{15743D9F-8D2E-FE75-A5C2-2CC5518733FA}"/>
          </ac:picMkLst>
        </pc:picChg>
        <pc:picChg chg="add mod ord">
          <ac:chgData name="Vinai Modem" userId="fff3c4c212c40c9c" providerId="LiveId" clId="{54BB20FC-A40C-49DC-945C-1970A59D1ADF}" dt="2024-02-23T00:04:23.751" v="1431" actId="27614"/>
          <ac:picMkLst>
            <pc:docMk/>
            <pc:sldMk cId="3229141378" sldId="274"/>
            <ac:picMk id="5" creationId="{E08491F8-D123-D2CB-F6BF-B5EAE00CFD13}"/>
          </ac:picMkLst>
        </pc:picChg>
        <pc:picChg chg="add mod">
          <ac:chgData name="Vinai Modem" userId="fff3c4c212c40c9c" providerId="LiveId" clId="{54BB20FC-A40C-49DC-945C-1970A59D1ADF}" dt="2024-02-23T00:04:24.017" v="1432" actId="27614"/>
          <ac:picMkLst>
            <pc:docMk/>
            <pc:sldMk cId="3229141378" sldId="274"/>
            <ac:picMk id="7" creationId="{63FD679F-55FE-72BB-EB9F-7F39DACF2486}"/>
          </ac:picMkLst>
        </pc:picChg>
      </pc:sldChg>
      <pc:sldChg chg="addSp new mod ord">
        <pc:chgData name="Vinai Modem" userId="fff3c4c212c40c9c" providerId="LiveId" clId="{54BB20FC-A40C-49DC-945C-1970A59D1ADF}" dt="2024-02-23T00:48:13.610" v="1436"/>
        <pc:sldMkLst>
          <pc:docMk/>
          <pc:sldMk cId="1342883330" sldId="275"/>
        </pc:sldMkLst>
        <pc:picChg chg="add">
          <ac:chgData name="Vinai Modem" userId="fff3c4c212c40c9c" providerId="LiveId" clId="{54BB20FC-A40C-49DC-945C-1970A59D1ADF}" dt="2024-02-23T00:21:31.337" v="1434" actId="22"/>
          <ac:picMkLst>
            <pc:docMk/>
            <pc:sldMk cId="1342883330" sldId="275"/>
            <ac:picMk id="3" creationId="{67AB34BC-B168-15B2-3390-E0C3257A3BC6}"/>
          </ac:picMkLst>
        </pc:picChg>
      </pc:sldChg>
      <pc:sldChg chg="addSp new mod">
        <pc:chgData name="Vinai Modem" userId="fff3c4c212c40c9c" providerId="LiveId" clId="{54BB20FC-A40C-49DC-945C-1970A59D1ADF}" dt="2024-02-23T01:11:03.026" v="1438" actId="22"/>
        <pc:sldMkLst>
          <pc:docMk/>
          <pc:sldMk cId="2932123591" sldId="276"/>
        </pc:sldMkLst>
        <pc:picChg chg="add">
          <ac:chgData name="Vinai Modem" userId="fff3c4c212c40c9c" providerId="LiveId" clId="{54BB20FC-A40C-49DC-945C-1970A59D1ADF}" dt="2024-02-23T01:11:03.026" v="1438" actId="22"/>
          <ac:picMkLst>
            <pc:docMk/>
            <pc:sldMk cId="2932123591" sldId="276"/>
            <ac:picMk id="3" creationId="{F87DD70C-90EF-82F4-6BB8-35A90F7B9B21}"/>
          </ac:picMkLst>
        </pc:picChg>
      </pc:sldChg>
      <pc:sldChg chg="addSp modSp new mod">
        <pc:chgData name="Vinai Modem" userId="fff3c4c212c40c9c" providerId="LiveId" clId="{54BB20FC-A40C-49DC-945C-1970A59D1ADF}" dt="2024-02-23T12:14:29.904" v="1445" actId="1076"/>
        <pc:sldMkLst>
          <pc:docMk/>
          <pc:sldMk cId="1678551302" sldId="277"/>
        </pc:sldMkLst>
        <pc:picChg chg="add mod">
          <ac:chgData name="Vinai Modem" userId="fff3c4c212c40c9c" providerId="LiveId" clId="{54BB20FC-A40C-49DC-945C-1970A59D1ADF}" dt="2024-02-23T12:14:29.904" v="1445" actId="1076"/>
          <ac:picMkLst>
            <pc:docMk/>
            <pc:sldMk cId="1678551302" sldId="277"/>
            <ac:picMk id="3" creationId="{1C5B058F-F1DD-38C5-2D78-220D2ECAFD42}"/>
          </ac:picMkLst>
        </pc:picChg>
      </pc:sldChg>
      <pc:sldChg chg="addSp new mod">
        <pc:chgData name="Vinai Modem" userId="fff3c4c212c40c9c" providerId="LiveId" clId="{54BB20FC-A40C-49DC-945C-1970A59D1ADF}" dt="2024-02-23T12:13:37.103" v="1441" actId="22"/>
        <pc:sldMkLst>
          <pc:docMk/>
          <pc:sldMk cId="3399469897" sldId="278"/>
        </pc:sldMkLst>
        <pc:picChg chg="add">
          <ac:chgData name="Vinai Modem" userId="fff3c4c212c40c9c" providerId="LiveId" clId="{54BB20FC-A40C-49DC-945C-1970A59D1ADF}" dt="2024-02-23T12:13:37.103" v="1441" actId="22"/>
          <ac:picMkLst>
            <pc:docMk/>
            <pc:sldMk cId="3399469897" sldId="278"/>
            <ac:picMk id="3" creationId="{9F2CAEED-E4AF-680E-D193-B13F6220892D}"/>
          </ac:picMkLst>
        </pc:picChg>
      </pc:sldChg>
    </pc:docChg>
  </pc:docChgLst>
  <pc:docChgLst>
    <pc:chgData name="Vinai Modem" userId="fff3c4c212c40c9c" providerId="LiveId" clId="{A6A655AB-7DE0-4B72-B406-8320CADDC556}"/>
    <pc:docChg chg="custSel addSld modSld">
      <pc:chgData name="Vinai Modem" userId="fff3c4c212c40c9c" providerId="LiveId" clId="{A6A655AB-7DE0-4B72-B406-8320CADDC556}" dt="2023-09-21T14:17:46.114" v="126" actId="1076"/>
      <pc:docMkLst>
        <pc:docMk/>
      </pc:docMkLst>
      <pc:sldChg chg="addSp delSp modSp new mod">
        <pc:chgData name="Vinai Modem" userId="fff3c4c212c40c9c" providerId="LiveId" clId="{A6A655AB-7DE0-4B72-B406-8320CADDC556}" dt="2023-09-21T14:13:26.472" v="89" actId="20577"/>
        <pc:sldMkLst>
          <pc:docMk/>
          <pc:sldMk cId="957908629" sldId="257"/>
        </pc:sldMkLst>
        <pc:spChg chg="add mod">
          <ac:chgData name="Vinai Modem" userId="fff3c4c212c40c9c" providerId="LiveId" clId="{A6A655AB-7DE0-4B72-B406-8320CADDC556}" dt="2023-09-21T14:13:26.472" v="89" actId="20577"/>
          <ac:spMkLst>
            <pc:docMk/>
            <pc:sldMk cId="957908629" sldId="257"/>
            <ac:spMk id="6" creationId="{126FA90D-3DE2-FA66-AE71-3AE5414014AB}"/>
          </ac:spMkLst>
        </pc:spChg>
        <pc:picChg chg="add del mod">
          <ac:chgData name="Vinai Modem" userId="fff3c4c212c40c9c" providerId="LiveId" clId="{A6A655AB-7DE0-4B72-B406-8320CADDC556}" dt="2023-09-21T14:10:33.305" v="4" actId="478"/>
          <ac:picMkLst>
            <pc:docMk/>
            <pc:sldMk cId="957908629" sldId="257"/>
            <ac:picMk id="2" creationId="{E43CBA94-C6B8-939F-0625-721848EF9356}"/>
          </ac:picMkLst>
        </pc:picChg>
        <pc:picChg chg="add">
          <ac:chgData name="Vinai Modem" userId="fff3c4c212c40c9c" providerId="LiveId" clId="{A6A655AB-7DE0-4B72-B406-8320CADDC556}" dt="2023-09-21T14:10:35.502" v="5"/>
          <ac:picMkLst>
            <pc:docMk/>
            <pc:sldMk cId="957908629" sldId="257"/>
            <ac:picMk id="3" creationId="{4962F8BA-3F77-3447-3BA7-AC5D133E6EF9}"/>
          </ac:picMkLst>
        </pc:picChg>
        <pc:picChg chg="add mod">
          <ac:chgData name="Vinai Modem" userId="fff3c4c212c40c9c" providerId="LiveId" clId="{A6A655AB-7DE0-4B72-B406-8320CADDC556}" dt="2023-09-21T14:12:34.261" v="7" actId="1076"/>
          <ac:picMkLst>
            <pc:docMk/>
            <pc:sldMk cId="957908629" sldId="257"/>
            <ac:picMk id="5" creationId="{2CA26FA9-0EA7-581C-6F58-55C2EDC6B662}"/>
          </ac:picMkLst>
        </pc:picChg>
      </pc:sldChg>
      <pc:sldChg chg="addSp delSp modSp add mod">
        <pc:chgData name="Vinai Modem" userId="fff3c4c212c40c9c" providerId="LiveId" clId="{A6A655AB-7DE0-4B72-B406-8320CADDC556}" dt="2023-09-21T14:16:20.378" v="113" actId="1076"/>
        <pc:sldMkLst>
          <pc:docMk/>
          <pc:sldMk cId="2144194576" sldId="258"/>
        </pc:sldMkLst>
        <pc:spChg chg="mod">
          <ac:chgData name="Vinai Modem" userId="fff3c4c212c40c9c" providerId="LiveId" clId="{A6A655AB-7DE0-4B72-B406-8320CADDC556}" dt="2023-09-21T14:14:36.119" v="100" actId="20577"/>
          <ac:spMkLst>
            <pc:docMk/>
            <pc:sldMk cId="2144194576" sldId="258"/>
            <ac:spMk id="6" creationId="{126FA90D-3DE2-FA66-AE71-3AE5414014AB}"/>
          </ac:spMkLst>
        </pc:spChg>
        <pc:picChg chg="add del mod">
          <ac:chgData name="Vinai Modem" userId="fff3c4c212c40c9c" providerId="LiveId" clId="{A6A655AB-7DE0-4B72-B406-8320CADDC556}" dt="2023-09-21T14:15:07.703" v="106" actId="478"/>
          <ac:picMkLst>
            <pc:docMk/>
            <pc:sldMk cId="2144194576" sldId="258"/>
            <ac:picMk id="2" creationId="{8BD4919E-6971-8D94-7B10-C87054C5B929}"/>
          </ac:picMkLst>
        </pc:picChg>
        <pc:picChg chg="del">
          <ac:chgData name="Vinai Modem" userId="fff3c4c212c40c9c" providerId="LiveId" clId="{A6A655AB-7DE0-4B72-B406-8320CADDC556}" dt="2023-09-21T14:14:41.351" v="101" actId="478"/>
          <ac:picMkLst>
            <pc:docMk/>
            <pc:sldMk cId="2144194576" sldId="258"/>
            <ac:picMk id="3" creationId="{4962F8BA-3F77-3447-3BA7-AC5D133E6EF9}"/>
          </ac:picMkLst>
        </pc:picChg>
        <pc:picChg chg="add del">
          <ac:chgData name="Vinai Modem" userId="fff3c4c212c40c9c" providerId="LiveId" clId="{A6A655AB-7DE0-4B72-B406-8320CADDC556}" dt="2023-09-21T14:15:17.368" v="108" actId="478"/>
          <ac:picMkLst>
            <pc:docMk/>
            <pc:sldMk cId="2144194576" sldId="258"/>
            <ac:picMk id="4" creationId="{99E1254D-00A3-B324-9676-161EE0166F1B}"/>
          </ac:picMkLst>
        </pc:picChg>
        <pc:picChg chg="del">
          <ac:chgData name="Vinai Modem" userId="fff3c4c212c40c9c" providerId="LiveId" clId="{A6A655AB-7DE0-4B72-B406-8320CADDC556}" dt="2023-09-21T14:15:42.327" v="111" actId="478"/>
          <ac:picMkLst>
            <pc:docMk/>
            <pc:sldMk cId="2144194576" sldId="258"/>
            <ac:picMk id="5" creationId="{2CA26FA9-0EA7-581C-6F58-55C2EDC6B662}"/>
          </ac:picMkLst>
        </pc:picChg>
        <pc:picChg chg="add ord">
          <ac:chgData name="Vinai Modem" userId="fff3c4c212c40c9c" providerId="LiveId" clId="{A6A655AB-7DE0-4B72-B406-8320CADDC556}" dt="2023-09-21T14:15:37.677" v="110" actId="167"/>
          <ac:picMkLst>
            <pc:docMk/>
            <pc:sldMk cId="2144194576" sldId="258"/>
            <ac:picMk id="7" creationId="{F42E5122-C9DF-5446-91CC-5A830084953F}"/>
          </ac:picMkLst>
        </pc:picChg>
        <pc:picChg chg="add mod">
          <ac:chgData name="Vinai Modem" userId="fff3c4c212c40c9c" providerId="LiveId" clId="{A6A655AB-7DE0-4B72-B406-8320CADDC556}" dt="2023-09-21T14:16:20.378" v="113" actId="1076"/>
          <ac:picMkLst>
            <pc:docMk/>
            <pc:sldMk cId="2144194576" sldId="258"/>
            <ac:picMk id="9" creationId="{4637F5FA-C25A-1AE4-C304-EB2EB8D2178E}"/>
          </ac:picMkLst>
        </pc:picChg>
      </pc:sldChg>
      <pc:sldChg chg="addSp delSp modSp add mod">
        <pc:chgData name="Vinai Modem" userId="fff3c4c212c40c9c" providerId="LiveId" clId="{A6A655AB-7DE0-4B72-B406-8320CADDC556}" dt="2023-09-21T14:17:46.114" v="126" actId="1076"/>
        <pc:sldMkLst>
          <pc:docMk/>
          <pc:sldMk cId="3149760431" sldId="259"/>
        </pc:sldMkLst>
        <pc:spChg chg="mod">
          <ac:chgData name="Vinai Modem" userId="fff3c4c212c40c9c" providerId="LiveId" clId="{A6A655AB-7DE0-4B72-B406-8320CADDC556}" dt="2023-09-21T14:16:45.271" v="120" actId="20577"/>
          <ac:spMkLst>
            <pc:docMk/>
            <pc:sldMk cId="3149760431" sldId="259"/>
            <ac:spMk id="6" creationId="{126FA90D-3DE2-FA66-AE71-3AE5414014AB}"/>
          </ac:spMkLst>
        </pc:spChg>
        <pc:picChg chg="add ord">
          <ac:chgData name="Vinai Modem" userId="fff3c4c212c40c9c" providerId="LiveId" clId="{A6A655AB-7DE0-4B72-B406-8320CADDC556}" dt="2023-09-21T14:17:11.498" v="124" actId="167"/>
          <ac:picMkLst>
            <pc:docMk/>
            <pc:sldMk cId="3149760431" sldId="259"/>
            <ac:picMk id="2" creationId="{489A8F3E-C524-BA0F-0B2C-CE1CE3CF9DC2}"/>
          </ac:picMkLst>
        </pc:picChg>
        <pc:picChg chg="add mod">
          <ac:chgData name="Vinai Modem" userId="fff3c4c212c40c9c" providerId="LiveId" clId="{A6A655AB-7DE0-4B72-B406-8320CADDC556}" dt="2023-09-21T14:17:46.114" v="126" actId="1076"/>
          <ac:picMkLst>
            <pc:docMk/>
            <pc:sldMk cId="3149760431" sldId="259"/>
            <ac:picMk id="4" creationId="{B2C4C347-5309-8033-4E3C-F923CEF593C9}"/>
          </ac:picMkLst>
        </pc:picChg>
        <pc:picChg chg="del">
          <ac:chgData name="Vinai Modem" userId="fff3c4c212c40c9c" providerId="LiveId" clId="{A6A655AB-7DE0-4B72-B406-8320CADDC556}" dt="2023-09-21T14:16:52.927" v="122" actId="478"/>
          <ac:picMkLst>
            <pc:docMk/>
            <pc:sldMk cId="3149760431" sldId="259"/>
            <ac:picMk id="7" creationId="{F42E5122-C9DF-5446-91CC-5A830084953F}"/>
          </ac:picMkLst>
        </pc:picChg>
        <pc:picChg chg="del">
          <ac:chgData name="Vinai Modem" userId="fff3c4c212c40c9c" providerId="LiveId" clId="{A6A655AB-7DE0-4B72-B406-8320CADDC556}" dt="2023-09-21T14:16:49.703" v="121" actId="478"/>
          <ac:picMkLst>
            <pc:docMk/>
            <pc:sldMk cId="3149760431" sldId="259"/>
            <ac:picMk id="9" creationId="{4637F5FA-C25A-1AE4-C304-EB2EB8D217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5F028-1C90-BA72-D681-7AE4CA0C1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95167-316F-E26E-CA1C-66BB62F00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E6EC1-2037-E69E-942D-1040516F6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25BE-8B18-4DA6-BA44-FCB5B03163C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18B19-7FA6-C5AF-540F-B35ABE4E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3E7E2-AA6B-C97E-67C1-8DC179E2A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F060-303D-4D2A-89D0-AD10DCA10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4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D728-B85D-8D01-C9FB-662E31B0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9FA44-B722-3F3D-DE81-9909C10D5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307B2-8900-B201-7E8C-15DDB777D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25BE-8B18-4DA6-BA44-FCB5B03163C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AB1FF-7633-AE71-C91C-92EDC1B62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FF269-06EB-AA61-CA14-08BB65E3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F060-303D-4D2A-89D0-AD10DCA10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9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07A78C-14AC-D6CE-0EBD-42267B7BB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14046-1F59-B634-4947-9872D0912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85BFD-D502-0774-E1C1-AB2460CEA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25BE-8B18-4DA6-BA44-FCB5B03163C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F1230-2174-FDA2-3AA5-65231203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AF19F-0BB8-E08C-F0AE-8A231001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F060-303D-4D2A-89D0-AD10DCA10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8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429C-EC9C-285F-49B1-DD63D068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28E42-EC7C-D577-4117-DC6DF9CD3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E9E52-B2F0-4F78-DF49-9775B67F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25BE-8B18-4DA6-BA44-FCB5B03163C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2B93-7DA5-3FE5-D7CC-98C342264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CEEB0-EEBF-0675-31E4-92E44971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F060-303D-4D2A-89D0-AD10DCA10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7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8E3D-0637-B04D-F953-2B177CE7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BDC39-3088-FCF0-E5E7-53160B8EB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8811D-5B09-DA0B-93BD-3E83BFDA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25BE-8B18-4DA6-BA44-FCB5B03163C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D84F5-5E00-906B-845F-A8DF1E2A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723B3-E36A-0779-780F-1D2F45E8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F060-303D-4D2A-89D0-AD10DCA10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8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01BD-635C-B870-6AC5-047E1547B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3624E-EC2B-7C1B-C198-85CDF38F1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F0D25-2D77-10FB-DE0A-B19CB4CFF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1067D-956F-D9AE-AAF5-6FE96E782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25BE-8B18-4DA6-BA44-FCB5B03163C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B2E03-CF21-7077-3F37-37F0352F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C972C-A94D-C592-4046-1E52E046E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F060-303D-4D2A-89D0-AD10DCA10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5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BF5E-B952-EB56-E75E-D1049D56D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63165-21AF-46CA-CDB9-130DE4DBD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79DB9-32A1-B173-5D10-729B9DCC4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EF0A18-7555-119C-538A-69D294801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40F30-98F9-149A-9906-35D5CC293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B3E96-16E4-A2E1-836F-8FFE9588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25BE-8B18-4DA6-BA44-FCB5B03163C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666BC5-B623-D980-F815-972C33D4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789F8A-DD33-2AA4-632F-A55DECE1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F060-303D-4D2A-89D0-AD10DCA10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7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C54AF-ECD8-7D78-25D9-C46937430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4AF06E-113B-3D5A-0BED-6B956BEC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25BE-8B18-4DA6-BA44-FCB5B03163C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9029A-EE35-E652-3D67-62622420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B3221-838F-254A-4F62-82ED5313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F060-303D-4D2A-89D0-AD10DCA10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6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151540-54DF-6680-A138-087E2299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25BE-8B18-4DA6-BA44-FCB5B03163C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B6F47-7B6F-05A8-16EB-F1AB41B0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7206E-FEAB-2B46-3417-9CA942B7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F060-303D-4D2A-89D0-AD10DCA10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0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E8FE-A4D2-3ABB-72DA-78EB219F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F47C9-0D54-205A-7C4F-69CA959AD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372F6-4CBC-16A7-82E5-709D8B33A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2995E-4E30-18A9-F6E1-5F135083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25BE-8B18-4DA6-BA44-FCB5B03163C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42619-FFA1-1591-572F-3F2AC3DE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10963-B273-D8A0-7335-F85AB703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F060-303D-4D2A-89D0-AD10DCA10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8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FE76-D698-F7AD-787D-DB452234E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0F280-154E-02D3-F3F4-3411C5605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E8301-DFC6-C44F-99E7-462E45892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C70EF-4B78-39E6-C44B-8057A9B30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25BE-8B18-4DA6-BA44-FCB5B03163C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DA557-73BB-0287-A350-4BF7B3A8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19C49-4BCF-236A-D3F9-6CF99534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F060-303D-4D2A-89D0-AD10DCA10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4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4F0494-3B93-8F66-5A3E-E3CFE8C70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0BB37-C348-6F5A-EB81-6AFA18502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A3BA1-813B-2662-64C7-723F382F8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225BE-8B18-4DA6-BA44-FCB5B03163C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087E2-C5FF-0858-41EC-57B1FBBAB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F74B-246A-39B6-B9FD-1AB976D6F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0F060-303D-4D2A-89D0-AD10DCA10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0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463A58-B0FE-EC77-318F-DC340FA89F7F}"/>
              </a:ext>
            </a:extLst>
          </p:cNvPr>
          <p:cNvSpPr/>
          <p:nvPr/>
        </p:nvSpPr>
        <p:spPr>
          <a:xfrm>
            <a:off x="3261080" y="1122686"/>
            <a:ext cx="2776817" cy="7395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chemeClr val="tx1"/>
                </a:solidFill>
              </a:rPr>
              <a:t>Eligible Patients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N = 49093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Mortality =  17.5%; Median p50 = 20.71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A32B50-0F93-DF49-E9A7-A260FCEA104D}"/>
              </a:ext>
            </a:extLst>
          </p:cNvPr>
          <p:cNvCxnSpPr>
            <a:cxnSpLocks/>
          </p:cNvCxnSpPr>
          <p:nvPr/>
        </p:nvCxnSpPr>
        <p:spPr>
          <a:xfrm>
            <a:off x="4653014" y="1862274"/>
            <a:ext cx="0" cy="14856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1104CB-A5CC-CC77-DFCE-33A64901E1A8}"/>
              </a:ext>
            </a:extLst>
          </p:cNvPr>
          <p:cNvCxnSpPr/>
          <p:nvPr/>
        </p:nvCxnSpPr>
        <p:spPr>
          <a:xfrm>
            <a:off x="4649489" y="2606311"/>
            <a:ext cx="22540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CD2FF17-D370-51A1-E9DA-412EA131CA1D}"/>
              </a:ext>
            </a:extLst>
          </p:cNvPr>
          <p:cNvSpPr/>
          <p:nvPr/>
        </p:nvSpPr>
        <p:spPr>
          <a:xfrm>
            <a:off x="6903525" y="2151823"/>
            <a:ext cx="2852320" cy="90654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chemeClr val="tx1"/>
                </a:solidFill>
              </a:rPr>
              <a:t>Excluded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Missing data for key variables: Mortality, p50, Co-morbidity score and SOFA score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 = 13295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D4142A-1D98-2C3D-9D6E-F27D1EA1DD98}"/>
              </a:ext>
            </a:extLst>
          </p:cNvPr>
          <p:cNvSpPr/>
          <p:nvPr/>
        </p:nvSpPr>
        <p:spPr>
          <a:xfrm>
            <a:off x="3261080" y="3347921"/>
            <a:ext cx="2776817" cy="7395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chemeClr val="tx1"/>
                </a:solidFill>
              </a:rPr>
              <a:t>Patients after initial screening </a:t>
            </a:r>
            <a:r>
              <a:rPr lang="en-US" sz="1200" b="1" dirty="0">
                <a:solidFill>
                  <a:schemeClr val="tx1"/>
                </a:solidFill>
              </a:rPr>
              <a:t>N = 35798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Mortality =  18.6%; Median p50 = 21.08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F93122-50ED-1CDB-E68D-347416EF42FC}"/>
              </a:ext>
            </a:extLst>
          </p:cNvPr>
          <p:cNvCxnSpPr>
            <a:cxnSpLocks/>
          </p:cNvCxnSpPr>
          <p:nvPr/>
        </p:nvCxnSpPr>
        <p:spPr>
          <a:xfrm>
            <a:off x="4653014" y="4085081"/>
            <a:ext cx="0" cy="14856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40782F-F202-5156-39BE-2CA5F9EB62DF}"/>
              </a:ext>
            </a:extLst>
          </p:cNvPr>
          <p:cNvCxnSpPr/>
          <p:nvPr/>
        </p:nvCxnSpPr>
        <p:spPr>
          <a:xfrm>
            <a:off x="4649489" y="4829118"/>
            <a:ext cx="22540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079B436-C6EE-3FDC-83A8-53DDD0888CB0}"/>
              </a:ext>
            </a:extLst>
          </p:cNvPr>
          <p:cNvSpPr/>
          <p:nvPr/>
        </p:nvSpPr>
        <p:spPr>
          <a:xfrm>
            <a:off x="3093075" y="5565226"/>
            <a:ext cx="3112826" cy="7395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chemeClr val="tx1"/>
                </a:solidFill>
              </a:rPr>
              <a:t>Patients included in final analysis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N = 23848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Mortality =  18.8%; Median p50 = 24.69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037C73-1997-DDB8-A9EF-0E5C3E1C7E72}"/>
              </a:ext>
            </a:extLst>
          </p:cNvPr>
          <p:cNvSpPr/>
          <p:nvPr/>
        </p:nvSpPr>
        <p:spPr>
          <a:xfrm>
            <a:off x="6903525" y="4374630"/>
            <a:ext cx="2852320" cy="90654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chemeClr val="tx1"/>
                </a:solidFill>
              </a:rPr>
              <a:t>Excluded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p50 values inaccurate due to being outside of clinically feasible range of 10 to 100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 = 11950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B9D3DD-16F3-D47B-9009-4D87F89655D7}"/>
              </a:ext>
            </a:extLst>
          </p:cNvPr>
          <p:cNvSpPr txBox="1"/>
          <p:nvPr/>
        </p:nvSpPr>
        <p:spPr>
          <a:xfrm>
            <a:off x="1973523" y="508622"/>
            <a:ext cx="535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1: Patient selection flow diagram</a:t>
            </a:r>
          </a:p>
        </p:txBody>
      </p:sp>
    </p:spTree>
    <p:extLst>
      <p:ext uri="{BB962C8B-B14F-4D97-AF65-F5344CB8AC3E}">
        <p14:creationId xmlns:p14="http://schemas.microsoft.com/office/powerpoint/2010/main" val="3363610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2CAEED-E4AF-680E-D193-B13F62208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233362"/>
            <a:ext cx="110109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69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7026817-9BC9-C6C7-3CD6-8EB640133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28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2CEF8B-9D30-8917-26F5-FF2134BB8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501" y="549514"/>
            <a:ext cx="6344997" cy="575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83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7D2A1C-3735-B38B-6AB1-516F23D63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233362"/>
            <a:ext cx="1148715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57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B11E9F-30DC-4FC2-CF46-1B1893BED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990600"/>
            <a:ext cx="71056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61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DB7D77-0E1D-3F02-DDE6-07A2D0FC8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077" y="233363"/>
            <a:ext cx="3200400" cy="31956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9C5857-3E9A-D079-10BF-F681171BF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698" y="233363"/>
            <a:ext cx="3200399" cy="3195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DC9FD2-1316-AAC8-C179-6404663C0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077" y="3555124"/>
            <a:ext cx="3200399" cy="3195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0706A8-0BD3-1FF3-5B36-CA2EA1F88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8698" y="3342290"/>
            <a:ext cx="3200399" cy="319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3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0E7EFB-18E0-F116-3D85-A4EBB2095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557" y="774480"/>
            <a:ext cx="7560885" cy="530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54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544B05-F161-172C-12E3-130066049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233362"/>
            <a:ext cx="981075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8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2C3C7-2B45-F3A5-FF78-BC844A7D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>
            <a:normAutofit/>
          </a:bodyPr>
          <a:lstStyle/>
          <a:p>
            <a:r>
              <a:rPr lang="en-US" sz="5200"/>
              <a:t>Oxyhemoglobin Dissociation Curve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5BC5A-A509-CB5F-3336-924B5AEBC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1869519"/>
            <a:ext cx="7591425" cy="468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9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5CB8EE8-0A24-C881-E697-8B39FA675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828840"/>
              </p:ext>
            </p:extLst>
          </p:nvPr>
        </p:nvGraphicFramePr>
        <p:xfrm>
          <a:off x="6825977" y="2477521"/>
          <a:ext cx="4739289" cy="19212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9763">
                  <a:extLst>
                    <a:ext uri="{9D8B030D-6E8A-4147-A177-3AD203B41FA5}">
                      <a16:colId xmlns:a16="http://schemas.microsoft.com/office/drawing/2014/main" val="1772985344"/>
                    </a:ext>
                  </a:extLst>
                </a:gridCol>
                <a:gridCol w="1579763">
                  <a:extLst>
                    <a:ext uri="{9D8B030D-6E8A-4147-A177-3AD203B41FA5}">
                      <a16:colId xmlns:a16="http://schemas.microsoft.com/office/drawing/2014/main" val="2846675479"/>
                    </a:ext>
                  </a:extLst>
                </a:gridCol>
                <a:gridCol w="1579763">
                  <a:extLst>
                    <a:ext uri="{9D8B030D-6E8A-4147-A177-3AD203B41FA5}">
                      <a16:colId xmlns:a16="http://schemas.microsoft.com/office/drawing/2014/main" val="2558604316"/>
                    </a:ext>
                  </a:extLst>
                </a:gridCol>
              </a:tblGrid>
              <a:tr h="42705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p50</a:t>
                      </a:r>
                    </a:p>
                    <a:p>
                      <a:pPr algn="ctr"/>
                      <a:r>
                        <a:rPr lang="en-US" dirty="0"/>
                        <a:t>Mean ± SD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859791"/>
                  </a:ext>
                </a:extLst>
              </a:tr>
              <a:tr h="4270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 &lt; 7.30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 ± 13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434108"/>
                  </a:ext>
                </a:extLst>
              </a:tr>
              <a:tr h="4270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 7.30 – 7.50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 ± 10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246422"/>
                  </a:ext>
                </a:extLst>
              </a:tr>
              <a:tr h="4270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 &gt; 7.50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 ± 11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11490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CB38F1-B8C7-F2BD-8C29-E8724F539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64" y="130955"/>
            <a:ext cx="6474513" cy="640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0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3F7922-39F3-A0D9-E4D8-B069D25A0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852292"/>
              </p:ext>
            </p:extLst>
          </p:nvPr>
        </p:nvGraphicFramePr>
        <p:xfrm>
          <a:off x="6825977" y="2477521"/>
          <a:ext cx="4739289" cy="23483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9763">
                  <a:extLst>
                    <a:ext uri="{9D8B030D-6E8A-4147-A177-3AD203B41FA5}">
                      <a16:colId xmlns:a16="http://schemas.microsoft.com/office/drawing/2014/main" val="1772985344"/>
                    </a:ext>
                  </a:extLst>
                </a:gridCol>
                <a:gridCol w="1579763">
                  <a:extLst>
                    <a:ext uri="{9D8B030D-6E8A-4147-A177-3AD203B41FA5}">
                      <a16:colId xmlns:a16="http://schemas.microsoft.com/office/drawing/2014/main" val="2846675479"/>
                    </a:ext>
                  </a:extLst>
                </a:gridCol>
                <a:gridCol w="1579763">
                  <a:extLst>
                    <a:ext uri="{9D8B030D-6E8A-4147-A177-3AD203B41FA5}">
                      <a16:colId xmlns:a16="http://schemas.microsoft.com/office/drawing/2014/main" val="2558604316"/>
                    </a:ext>
                  </a:extLst>
                </a:gridCol>
              </a:tblGrid>
              <a:tr h="42705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p50</a:t>
                      </a:r>
                    </a:p>
                    <a:p>
                      <a:pPr algn="ctr"/>
                      <a:r>
                        <a:rPr lang="en-US" dirty="0"/>
                        <a:t>Mean ± SD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859791"/>
                  </a:ext>
                </a:extLst>
              </a:tr>
              <a:tr h="4270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pCO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 &lt; 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 ± 13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0.011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434108"/>
                  </a:ext>
                </a:extLst>
              </a:tr>
              <a:tr h="4270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pCO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 30 – 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 ± 11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246422"/>
                  </a:ext>
                </a:extLst>
              </a:tr>
              <a:tr h="427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pCO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 60 – 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 ± 10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114902"/>
                  </a:ext>
                </a:extLst>
              </a:tr>
              <a:tr h="427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pCO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 &gt; 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29 ± 13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898160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03C668F7-FC3D-20F8-C257-6B32E7613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70" y="234419"/>
            <a:ext cx="6444031" cy="63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94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892A7C-3B37-90DF-1BAE-1E6B74870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27" y="228322"/>
            <a:ext cx="6444031" cy="640135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53F208-74D0-F953-3698-DBFCE95C6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550607"/>
              </p:ext>
            </p:extLst>
          </p:nvPr>
        </p:nvGraphicFramePr>
        <p:xfrm>
          <a:off x="6825977" y="2477521"/>
          <a:ext cx="4739289" cy="19212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9763">
                  <a:extLst>
                    <a:ext uri="{9D8B030D-6E8A-4147-A177-3AD203B41FA5}">
                      <a16:colId xmlns:a16="http://schemas.microsoft.com/office/drawing/2014/main" val="1772985344"/>
                    </a:ext>
                  </a:extLst>
                </a:gridCol>
                <a:gridCol w="1579763">
                  <a:extLst>
                    <a:ext uri="{9D8B030D-6E8A-4147-A177-3AD203B41FA5}">
                      <a16:colId xmlns:a16="http://schemas.microsoft.com/office/drawing/2014/main" val="2846675479"/>
                    </a:ext>
                  </a:extLst>
                </a:gridCol>
                <a:gridCol w="1579763">
                  <a:extLst>
                    <a:ext uri="{9D8B030D-6E8A-4147-A177-3AD203B41FA5}">
                      <a16:colId xmlns:a16="http://schemas.microsoft.com/office/drawing/2014/main" val="2558604316"/>
                    </a:ext>
                  </a:extLst>
                </a:gridCol>
              </a:tblGrid>
              <a:tr h="42705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p50</a:t>
                      </a:r>
                    </a:p>
                    <a:p>
                      <a:pPr algn="ctr"/>
                      <a:r>
                        <a:rPr lang="en-US" dirty="0"/>
                        <a:t>Mean ± SD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859791"/>
                  </a:ext>
                </a:extLst>
              </a:tr>
              <a:tr h="4270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 &lt; 38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 ± 13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434108"/>
                  </a:ext>
                </a:extLst>
              </a:tr>
              <a:tr h="4270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 38–40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 ± 10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246422"/>
                  </a:ext>
                </a:extLst>
              </a:tr>
              <a:tr h="4270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 ≥ 40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 ± 11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114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76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AB34BC-B168-15B2-3390-E0C3257A3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83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black dots&#10;&#10;Description automatically generated">
            <a:extLst>
              <a:ext uri="{FF2B5EF4-FFF2-40B4-BE49-F238E27FC236}">
                <a16:creationId xmlns:a16="http://schemas.microsoft.com/office/drawing/2014/main" id="{63FD679F-55FE-72BB-EB9F-7F39DACF2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89782"/>
            <a:ext cx="5291666" cy="5278435"/>
          </a:xfrm>
          <a:prstGeom prst="rect">
            <a:avLst/>
          </a:prstGeom>
        </p:spPr>
      </p:pic>
      <p:pic>
        <p:nvPicPr>
          <p:cNvPr id="5" name="Picture 4" descr="A graph with black dots&#10;&#10;Description automatically generated">
            <a:extLst>
              <a:ext uri="{FF2B5EF4-FFF2-40B4-BE49-F238E27FC236}">
                <a16:creationId xmlns:a16="http://schemas.microsoft.com/office/drawing/2014/main" id="{E08491F8-D123-D2CB-F6BF-B5EAE00CF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789782"/>
            <a:ext cx="5291667" cy="527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4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7DD70C-90EF-82F4-6BB8-35A90F7B9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233362"/>
            <a:ext cx="1033462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2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5B058F-F1DD-38C5-2D78-220D2ECAF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57" y="440533"/>
            <a:ext cx="6979885" cy="597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51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10072</TotalTime>
  <Words>178</Words>
  <Application>Microsoft Office PowerPoint</Application>
  <PresentationFormat>Widescreen</PresentationFormat>
  <Paragraphs>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Oxyhemoglobin Dissociation Curve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Vinai Modem</dc:creator>
  <cp:lastModifiedBy>Vinai Modem</cp:lastModifiedBy>
  <cp:revision>4</cp:revision>
  <dcterms:created xsi:type="dcterms:W3CDTF">2023-09-15T00:53:55Z</dcterms:created>
  <dcterms:modified xsi:type="dcterms:W3CDTF">2024-02-23T12:14:33Z</dcterms:modified>
</cp:coreProperties>
</file>