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55EB-3801-7FFB-64FD-1EC2C545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01FA7-1611-2F6A-3D2D-85FA5DEA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FA75-0349-5E09-A55C-7B6DE64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B011-E930-315A-876A-C91BB7E4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C7E18-38BB-4B5F-7615-FAEBEF8D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2B24-1477-1FE0-5CFA-81BCBEDE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47558-B742-E3E1-C226-AC51DDF6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5FAD9-61D8-C97C-AEA7-CB066D7E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A7B6-79F6-713A-B413-501868F6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8711-6E0B-9AA2-E902-82CD4A2E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40907-3776-A251-4FC9-C5639A6E2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9923-7D53-D0B2-C79C-7B73E320E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E175-ED0A-F02E-5DCB-8A64B52A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A0BA-0266-5A04-C26E-CF552FE7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C555-0F3E-81AD-E402-DA47293F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B962-19B2-6196-1B3A-499C60A6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4111-4E3B-4145-5EDD-9CB74132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49F1C-192D-9108-883E-D6075D15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1E2A8-EE9E-21FF-8814-7CE421D9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9EE6-A9DE-C8BC-76ED-72D70AA0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A3A4-7DC1-B1E8-604B-FC174197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62FA-F4E4-677F-615F-A3A418A1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AF4D-F62C-82B2-8EAA-7A4A6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127F-2388-575B-0646-5BAA69CD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852C-FE44-6507-99BE-672A0A6E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BFF6-F9E0-5F8C-A0F5-8E7D2055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035B-6547-4484-51F3-2B4078DA2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5A9F9-73BA-D912-8A60-23665EFA4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B53B-E390-4F0C-B0A7-C86A2D07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9452-FD42-5FFA-BCF4-CAF36926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BCF67-B0C8-B1A3-0DBF-A4433A4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F38C-D45C-BE61-2855-53DA3AF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09FF1-4F75-966C-902D-FFDA17A3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CE6C3-8079-9446-943C-7EB6906E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A987E-9AC2-E58D-71B6-8BB22CDB1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5869F-71BE-12E4-598F-76CD9B61E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B7612-53FB-9A43-5965-C4F79AC9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71415-19A3-98ED-A9E7-5EB8E6C0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CBC03-5939-721B-C231-95D85661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2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DE6E-D25B-AABF-43E4-DD78CC29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80EBC-3B90-01A2-3B87-67B359E4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DC578-DE2D-AA9E-27CB-F3030ACD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33BC-3C10-E44B-CD51-A5916196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D6AFF-E140-9C88-D5F1-851893F6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BD04D-A2F5-B8D2-056F-6687296E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3058-9F52-4FA7-60B0-8030D52B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ADBA-7BB6-34FD-D951-81E7A453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022A-099E-975A-5091-78DF7CA7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E7C30-2FD3-1648-169C-549493CA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D6EDF-AFCB-4518-5896-3A509E3B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7BD8E-6599-3AF2-3036-0F13386A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052C-5F5D-4450-102A-EED18366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0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65A6-04DC-691B-705C-811FBCE5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D88EC-53E8-3542-1F05-BCA2CBBAE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CB14F-73F1-032C-25CA-2DC3BBAA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AEB9-E38C-696B-E10C-81BD86D6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6E925-B736-608E-FF0F-80B65857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8126-AEE9-8BD5-E554-106BEA3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31890-A483-FF29-3D2D-EEBC3D0E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9AE4-868F-2B00-E643-ED11DD6E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6BECC-2DC4-353E-D147-E39E2720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DCE0-902E-CB4B-9046-4B3CC821A2E7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2F4E-047E-87FB-92EF-D76B2463F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C13D-44F4-81D2-9272-B908D854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C9DC-2F74-2F46-BA61-FB92AA0D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39ACB4-E574-FCAD-DD1E-F0F2C86B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3 Day 1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213BF-B8F7-87ED-6C24-4C2EE54D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assigned topic: </a:t>
            </a:r>
            <a:r>
              <a:rPr lang="en-US" sz="2400" kern="1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400" b="1" kern="1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same laboratory finding result in the same treatment or outcome for all patients?”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What is your question: </a:t>
            </a:r>
            <a:r>
              <a:rPr lang="en-US" sz="2400" b="1" dirty="0"/>
              <a:t>Are demographic differences associated with frequency of lactate measurements within 24 hours of intensive care unit (ICU) admission in adult sepsis patients?</a:t>
            </a:r>
            <a:endParaRPr lang="en-US" sz="2400" dirty="0"/>
          </a:p>
          <a:p>
            <a:r>
              <a:rPr lang="en-US" sz="2400" dirty="0"/>
              <a:t>How has your day gone: </a:t>
            </a:r>
            <a:r>
              <a:rPr lang="en-US" sz="2400" b="1" dirty="0"/>
              <a:t>It took awhile to narrow our focus to a final question. </a:t>
            </a:r>
          </a:p>
          <a:p>
            <a:r>
              <a:rPr lang="en-US" sz="2400" dirty="0"/>
              <a:t>What problems are you facing: </a:t>
            </a:r>
            <a:r>
              <a:rPr lang="en-US" sz="2400" b="1" dirty="0"/>
              <a:t>Still need to determine lactate level cut-offs for when repeat lactates would be expected.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85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CAFA-8A33-F70D-E94A-DF3DFD43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E6AB-8116-CC6B-81F2-5453721E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01"/>
            <a:ext cx="10515600" cy="4808668"/>
          </a:xfrm>
        </p:spPr>
        <p:txBody>
          <a:bodyPr>
            <a:no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study objective is to evaluate the management of sepsis by exploring frequency of lactate measurements amongst diverse patients within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24 hours of</a:t>
            </a:r>
            <a:r>
              <a:rPr lang="x-none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intensive care unit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(ICU) admission</a:t>
            </a:r>
            <a:r>
              <a:rPr lang="x-none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will be done by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conducting a retrospective study using a large data repository (MIMIC IV) to determine frequency of lactate measures</a:t>
            </a:r>
            <a:r>
              <a:rPr lang="en-US" sz="20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amongst sepsis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patients within various age, gender at birth, ethnic/racial, insurance status, and English proficiency groups.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u="sng" kern="1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Research question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: </a:t>
            </a:r>
            <a:r>
              <a:rPr lang="en-US" sz="2000" kern="1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Are demographic differences associated with frequency of lactate measurements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 24 hours of</a:t>
            </a:r>
            <a:r>
              <a:rPr lang="x-none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intensive care unit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(ICU) admission </a:t>
            </a:r>
            <a:r>
              <a:rPr lang="en-US" sz="2000" kern="1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in adult sepsis patients?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1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6538-F507-A741-9C25-24599DE3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7C7-01D4-260E-04CB-8BE74388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exposure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Demographics: </a:t>
            </a: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various age, gender at birth, ethnic/racial, insurance status (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edicare, Medicaid, and other) and English proficiency groups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228600">
              <a:lnSpc>
                <a:spcPct val="200000"/>
              </a:lnSpc>
              <a:spcBef>
                <a:spcPts val="0"/>
              </a:spcBef>
            </a:pPr>
            <a:r>
              <a:rPr lang="en-US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Outcome:</a:t>
            </a:r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of lactate measures: highest lactate level and number of lactate levels measured in day one will be included.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0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3AFD-6CCD-2A8B-5A4D-99832733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2E3D-329E-867B-8254-96EE988A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model: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eature mapping: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 measurements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2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269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3 Day 1 Report</vt:lpstr>
      <vt:lpstr>Primary Objective</vt:lpstr>
      <vt:lpstr>Exposures</vt:lpstr>
      <vt:lpstr>Statistical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Day 1 Report</dc:title>
  <dc:creator>Microsoft Office User</dc:creator>
  <cp:lastModifiedBy>Microsoft Office User</cp:lastModifiedBy>
  <cp:revision>1</cp:revision>
  <dcterms:created xsi:type="dcterms:W3CDTF">2023-08-05T18:39:14Z</dcterms:created>
  <dcterms:modified xsi:type="dcterms:W3CDTF">2023-08-05T19:59:35Z</dcterms:modified>
</cp:coreProperties>
</file>