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sldIdLst>
    <p:sldId id="256" r:id="rId3"/>
    <p:sldId id="262" r:id="rId4"/>
    <p:sldId id="257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ようこそ" id="{E75E278A-FF0E-49A4-B170-79828D63BBAD}">
          <p14:sldIdLst>
            <p14:sldId id="256"/>
          </p14:sldIdLst>
        </p14:section>
        <p14:section name="デザイン、効果、共同作業" id="{B9B51309-D148-4332-87C2-07BE32FBCA3B}">
          <p14:sldIdLst>
            <p14:sldId id="262"/>
            <p14:sldId id="257"/>
            <p14:sldId id="264"/>
            <p14:sldId id="265"/>
            <p14:sldId id="266"/>
            <p14:sldId id="267"/>
          </p14:sldIdLst>
        </p14:section>
        <p14:section name="詳細を表示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成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EC13577B-6902-467D-A26C-08A0DD5E4E03}" type="datetimeFigureOut">
              <a:t>2015/1/29</a:t>
            </a:fld>
            <a:endParaRPr kumimoji="1" 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DF61EA0F-A667-4B49-8422-0062BC55E249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kumimoji="1" lang="ja-JP" smtClean="0"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kumimoji="1" lang="ja-JP" sz="54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kumimoji="1" lang="ja-JP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kumimoji="1" lang="ja-JP" sz="2000"/>
            </a:lvl2pPr>
            <a:lvl3pPr marL="914400" indent="0" algn="ctr" latinLnBrk="0">
              <a:buNone/>
              <a:defRPr kumimoji="1" lang="ja-JP" sz="1800"/>
            </a:lvl3pPr>
            <a:lvl4pPr marL="1371600" indent="0" algn="ctr" latinLnBrk="0">
              <a:buNone/>
              <a:defRPr kumimoji="1" lang="ja-JP" sz="1600"/>
            </a:lvl4pPr>
            <a:lvl5pPr marL="1828800" indent="0" algn="ctr" latinLnBrk="0">
              <a:buNone/>
              <a:defRPr kumimoji="1" lang="ja-JP" sz="1600"/>
            </a:lvl5pPr>
            <a:lvl6pPr marL="2286000" indent="0" algn="ctr" latinLnBrk="0">
              <a:buNone/>
              <a:defRPr kumimoji="1" lang="ja-JP" sz="1600"/>
            </a:lvl6pPr>
            <a:lvl7pPr marL="2743200" indent="0" algn="ctr" latinLnBrk="0">
              <a:buNone/>
              <a:defRPr kumimoji="1" lang="ja-JP" sz="1600"/>
            </a:lvl7pPr>
            <a:lvl8pPr marL="3200400" indent="0" algn="ctr" latinLnBrk="0">
              <a:buNone/>
              <a:defRPr kumimoji="1" lang="ja-JP" sz="1600"/>
            </a:lvl8pPr>
            <a:lvl9pPr marL="3657600" indent="0" algn="ctr" latinLnBrk="0">
              <a:buNone/>
              <a:defRPr kumimoji="1" lang="ja-JP"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2015/1/29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kumimoji="1" lang="ja-JP"/>
          </a:p>
        </p:txBody>
      </p:sp>
      <p:sp>
        <p:nvSpPr>
          <p:cNvPr id="8" name="長方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kumimoji="1" lang="ja-JP"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2015/1/29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kumimoji="1" lang="ja-JP"/>
          </a:p>
        </p:txBody>
      </p:sp>
      <p:sp>
        <p:nvSpPr>
          <p:cNvPr id="8" name="長方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kumimoji="1" lang="ja-JP"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2015/1/29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kumimoji="1" lang="ja-JP"/>
          </a:p>
        </p:txBody>
      </p:sp>
      <p:sp>
        <p:nvSpPr>
          <p:cNvPr id="8" name="長方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kumimoji="1" lang="ja-JP"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kumimoji="1" lang="ja-JP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2015/1/29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kumimoji="1" lang="ja-JP"/>
          </a:p>
        </p:txBody>
      </p:sp>
      <p:sp>
        <p:nvSpPr>
          <p:cNvPr id="8" name="長方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kumimoji="1" lang="ja-JP" sz="4800">
                <a:solidFill>
                  <a:srgbClr val="D24726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kumimoji="1" lang="ja-JP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kumimoji="1" lang="ja-JP" sz="2000"/>
            </a:lvl2pPr>
            <a:lvl3pPr marL="914400" indent="0" latinLnBrk="0">
              <a:buNone/>
              <a:defRPr kumimoji="1" lang="ja-JP" sz="1800"/>
            </a:lvl3pPr>
            <a:lvl4pPr marL="1371600" indent="0" latinLnBrk="0">
              <a:buNone/>
              <a:defRPr kumimoji="1" lang="ja-JP" sz="1600"/>
            </a:lvl4pPr>
            <a:lvl5pPr marL="1828800" indent="0" latinLnBrk="0">
              <a:buNone/>
              <a:defRPr kumimoji="1" lang="ja-JP" sz="1600"/>
            </a:lvl5pPr>
            <a:lvl6pPr marL="2286000" indent="0" latinLnBrk="0">
              <a:buNone/>
              <a:defRPr kumimoji="1" lang="ja-JP" sz="1600"/>
            </a:lvl6pPr>
            <a:lvl7pPr marL="2743200" indent="0" latinLnBrk="0">
              <a:buNone/>
              <a:defRPr kumimoji="1" lang="ja-JP" sz="1600"/>
            </a:lvl7pPr>
            <a:lvl8pPr marL="3200400" indent="0" latinLnBrk="0">
              <a:buNone/>
              <a:defRPr kumimoji="1" lang="ja-JP" sz="1600"/>
            </a:lvl8pPr>
            <a:lvl9pPr marL="3657600" indent="0" latinLnBrk="0">
              <a:buNone/>
              <a:defRPr kumimoji="1" lang="ja-JP"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2015/1/29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kumimoji="1" lang="ja-JP"/>
          </a:p>
        </p:txBody>
      </p:sp>
      <p:sp>
        <p:nvSpPr>
          <p:cNvPr id="8" name="長方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kumimoji="1" lang="ja-JP"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kumimoji="1" lang="ja-JP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kumimoji="1" lang="ja-JP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2015/1/29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kumimoji="1" lang="ja-JP"/>
          </a:p>
        </p:txBody>
      </p:sp>
      <p:sp>
        <p:nvSpPr>
          <p:cNvPr id="9" name="長方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kumimoji="1" lang="ja-JP"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kumimoji="1" lang="ja-JP" sz="2400" b="1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kumimoji="1" lang="ja-JP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kumimoji="1" lang="ja-JP" sz="2400" b="1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kumimoji="1" lang="ja-JP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2015/1/29</a:t>
            </a:fld>
            <a:endParaRPr kumimoji="1" 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kumimoji="1" lang="ja-JP"/>
          </a:p>
        </p:txBody>
      </p:sp>
      <p:sp>
        <p:nvSpPr>
          <p:cNvPr id="11" name="長方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kumimoji="1" lang="ja-JP"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2015/1/29</a:t>
            </a:fld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kumimoji="1" lang="ja-JP"/>
          </a:p>
        </p:txBody>
      </p:sp>
      <p:sp>
        <p:nvSpPr>
          <p:cNvPr id="7" name="長方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2015/1/29</a:t>
            </a:fld>
            <a:endParaRPr kumimoji="1" 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kumimoji="1" lang="ja-JP"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kumimoji="1" lang="ja-JP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kumimoji="1" lang="ja-JP" sz="1600"/>
            </a:lvl1pPr>
            <a:lvl2pPr marL="457200" indent="0" latinLnBrk="0">
              <a:buNone/>
              <a:defRPr kumimoji="1" lang="ja-JP" sz="1400"/>
            </a:lvl2pPr>
            <a:lvl3pPr marL="914400" indent="0" latinLnBrk="0">
              <a:buNone/>
              <a:defRPr kumimoji="1" lang="ja-JP" sz="1200"/>
            </a:lvl3pPr>
            <a:lvl4pPr marL="1371600" indent="0" latinLnBrk="0">
              <a:buNone/>
              <a:defRPr kumimoji="1" lang="ja-JP" sz="1000"/>
            </a:lvl4pPr>
            <a:lvl5pPr marL="1828800" indent="0" latinLnBrk="0">
              <a:buNone/>
              <a:defRPr kumimoji="1" lang="ja-JP" sz="1000"/>
            </a:lvl5pPr>
            <a:lvl6pPr marL="2286000" indent="0" latinLnBrk="0">
              <a:buNone/>
              <a:defRPr kumimoji="1" lang="ja-JP" sz="1000"/>
            </a:lvl6pPr>
            <a:lvl7pPr marL="2743200" indent="0" latinLnBrk="0">
              <a:buNone/>
              <a:defRPr kumimoji="1" lang="ja-JP" sz="1000"/>
            </a:lvl7pPr>
            <a:lvl8pPr marL="3200400" indent="0" latinLnBrk="0">
              <a:buNone/>
              <a:defRPr kumimoji="1" lang="ja-JP" sz="1000"/>
            </a:lvl8pPr>
            <a:lvl9pPr marL="3657600" indent="0" latinLnBrk="0">
              <a:buNone/>
              <a:defRPr kumimoji="1" lang="ja-JP"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2015/1/29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kumimoji="1" lang="ja-JP"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kumimoji="1" lang="ja-JP" sz="3200"/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kumimoji="1" lang="ja-JP" sz="1600"/>
            </a:lvl1pPr>
            <a:lvl2pPr marL="457200" indent="0" latinLnBrk="0">
              <a:buNone/>
              <a:defRPr kumimoji="1" lang="ja-JP" sz="1400"/>
            </a:lvl2pPr>
            <a:lvl3pPr marL="914400" indent="0" latinLnBrk="0">
              <a:buNone/>
              <a:defRPr kumimoji="1" lang="ja-JP" sz="1200"/>
            </a:lvl3pPr>
            <a:lvl4pPr marL="1371600" indent="0" latinLnBrk="0">
              <a:buNone/>
              <a:defRPr kumimoji="1" lang="ja-JP" sz="1000"/>
            </a:lvl4pPr>
            <a:lvl5pPr marL="1828800" indent="0" latinLnBrk="0">
              <a:buNone/>
              <a:defRPr kumimoji="1" lang="ja-JP" sz="1000"/>
            </a:lvl5pPr>
            <a:lvl6pPr marL="2286000" indent="0" latinLnBrk="0">
              <a:buNone/>
              <a:defRPr kumimoji="1" lang="ja-JP" sz="1000"/>
            </a:lvl6pPr>
            <a:lvl7pPr marL="2743200" indent="0" latinLnBrk="0">
              <a:buNone/>
              <a:defRPr kumimoji="1" lang="ja-JP" sz="1000"/>
            </a:lvl7pPr>
            <a:lvl8pPr marL="3200400" indent="0" latinLnBrk="0">
              <a:buNone/>
              <a:defRPr kumimoji="1" lang="ja-JP" sz="1000"/>
            </a:lvl8pPr>
            <a:lvl9pPr marL="3657600" indent="0" latinLnBrk="0">
              <a:buNone/>
              <a:defRPr kumimoji="1" lang="ja-JP"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2015/1/29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t>2015/1/29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kumimoji="1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lang="ja-JP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qiita.com/gabu/items/70689560618f8e67e72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StS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みたい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Twitter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アプリを作る</a:t>
            </a:r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Shooting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Autofit/>
          </a:bodyPr>
          <a:lstStyle/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Twitter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アプリのひとつで、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個人的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にはとても使いやすいアプリである。（写真は</a:t>
            </a: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StSMod-MoonStrike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TL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はユーザーストリームによる更新、スワイプによるタブの切り替えで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TL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返信、</a:t>
            </a: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Fav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RT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通知などを表示してくれる。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DM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を確認する機能がない。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43" y="1825624"/>
            <a:ext cx="2702764" cy="480491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389" y="1825624"/>
            <a:ext cx="2702763" cy="48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機能がないなら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つければいい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</a:t>
            </a:r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ということで</a:t>
            </a:r>
            <a:r>
              <a:rPr kumimoji="1" lang="en-US" altLang="ja-JP" sz="28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StS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風な</a:t>
            </a:r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Twitter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アプリの開発にチャレンジ。</a:t>
            </a:r>
            <a:endParaRPr kumimoji="1"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まずは</a:t>
            </a:r>
            <a:r>
              <a:rPr lang="en-US" altLang="ja-JP" sz="28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Oauth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認証画面と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TL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の表示に挑戦しました。</a:t>
            </a:r>
            <a:endParaRPr kumimoji="1" 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lvl="1" indent="0">
              <a:buNone/>
            </a:pPr>
            <a:endParaRPr kumimoji="1" 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表示はできたけど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1" y="1825625"/>
            <a:ext cx="5450456" cy="4351338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タブ切り替え機能や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TL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更新機能がなく、つぶやくこともできない一度限りの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TL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表示アプリができました。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このあと、タブの切り替えをつけなければと思い挑戦してみるのですがエラー等に悩まされ進まず</a:t>
            </a: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  <a:endParaRPr kumimoji="1" 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27" y="1498279"/>
            <a:ext cx="2932353" cy="521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000" dirty="0" smtClean="0"/>
              <a:t>ツイート機能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タブ切り替え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ユーザーアイコンの取得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TL</a:t>
            </a:r>
            <a:r>
              <a:rPr kumimoji="1" lang="ja-JP" altLang="en-US" sz="2000" dirty="0" smtClean="0"/>
              <a:t>更新機能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DM</a:t>
            </a:r>
            <a:r>
              <a:rPr lang="ja-JP" altLang="en-US" sz="2000" dirty="0" smtClean="0"/>
              <a:t>取得と表示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などなど、</a:t>
            </a:r>
            <a:r>
              <a:rPr kumimoji="1" lang="en-US" altLang="ja-JP" sz="2000" dirty="0" smtClean="0"/>
              <a:t>Twitter</a:t>
            </a:r>
            <a:r>
              <a:rPr kumimoji="1" lang="ja-JP" altLang="en-US" sz="2000" dirty="0" smtClean="0"/>
              <a:t>アプリとして使うに</a:t>
            </a:r>
            <a:r>
              <a:rPr lang="ja-JP" altLang="en-US" sz="2000" dirty="0" smtClean="0"/>
              <a:t>は程遠い道のり</a:t>
            </a:r>
            <a:r>
              <a:rPr lang="en-US" altLang="ja-JP" sz="2000" dirty="0" smtClean="0"/>
              <a:t>…</a:t>
            </a:r>
            <a:endParaRPr kumimoji="1" lang="en-US" altLang="ja-JP" sz="20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350" y="1661723"/>
            <a:ext cx="2830711" cy="50323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386" y="1661723"/>
            <a:ext cx="283071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やってみて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1" y="1825625"/>
            <a:ext cx="7615686" cy="4351338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わかってはいたがやはり開発は難しい</a:t>
            </a:r>
            <a:r>
              <a:rPr kumimoji="1" lang="en-US" altLang="ja-JP" sz="2400" dirty="0" smtClean="0"/>
              <a:t>…</a:t>
            </a:r>
          </a:p>
          <a:p>
            <a:r>
              <a:rPr lang="en-US" altLang="ja-JP" sz="2400" dirty="0" smtClean="0"/>
              <a:t>Java</a:t>
            </a:r>
            <a:r>
              <a:rPr lang="ja-JP" altLang="en-US" sz="2400" dirty="0" smtClean="0"/>
              <a:t>の記述の仕方、</a:t>
            </a:r>
            <a:r>
              <a:rPr lang="en-US" altLang="ja-JP" sz="2400" dirty="0" smtClean="0"/>
              <a:t>Android</a:t>
            </a:r>
            <a:r>
              <a:rPr lang="ja-JP" altLang="en-US" sz="2400" dirty="0" smtClean="0"/>
              <a:t>開発での決まり事、各クラスの機能やライブラリなどに関する知識不足。</a:t>
            </a:r>
            <a:endParaRPr lang="en-US" altLang="ja-JP" sz="2400" dirty="0"/>
          </a:p>
          <a:p>
            <a:r>
              <a:rPr lang="ja-JP" altLang="en-US" sz="2400" dirty="0" smtClean="0"/>
              <a:t>順序良くアプリを作ることができなかった。</a:t>
            </a:r>
            <a:endParaRPr lang="en-US" altLang="ja-JP" sz="2400" dirty="0" smtClean="0"/>
          </a:p>
          <a:p>
            <a:r>
              <a:rPr lang="ja-JP" altLang="en-US" sz="2400" dirty="0" smtClean="0"/>
              <a:t>英語力のなさ（検索しても理解できない</a:t>
            </a:r>
            <a:r>
              <a:rPr lang="en-US" altLang="ja-JP" sz="2400" dirty="0" smtClean="0"/>
              <a:t>…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endParaRPr kumimoji="1" lang="en-US" altLang="ja-JP" sz="20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604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1" y="1825625"/>
            <a:ext cx="11016915" cy="4351338"/>
          </a:xfrm>
        </p:spPr>
        <p:txBody>
          <a:bodyPr/>
          <a:lstStyle/>
          <a:p>
            <a:r>
              <a:rPr kumimoji="1" lang="en-US" altLang="ja-JP" sz="2400" dirty="0" smtClean="0"/>
              <a:t>Android</a:t>
            </a:r>
            <a:r>
              <a:rPr kumimoji="1" lang="ja-JP" altLang="en-US" sz="2400" dirty="0" smtClean="0"/>
              <a:t>再入門</a:t>
            </a:r>
            <a:r>
              <a:rPr kumimoji="1" lang="en-US" altLang="ja-JP" sz="2400" dirty="0" smtClean="0"/>
              <a:t>-Twitter</a:t>
            </a:r>
            <a:r>
              <a:rPr kumimoji="1" lang="ja-JP" altLang="en-US" sz="2400" dirty="0" smtClean="0"/>
              <a:t>クライアントをつくってみよう</a:t>
            </a:r>
            <a:r>
              <a:rPr lang="en-US" altLang="ja-JP" sz="2400" dirty="0" smtClean="0"/>
              <a:t>-</a:t>
            </a:r>
          </a:p>
          <a:p>
            <a:r>
              <a:rPr lang="en-US" altLang="ja-JP" sz="2400" dirty="0" smtClean="0"/>
              <a:t> </a:t>
            </a:r>
            <a:r>
              <a:rPr lang="en-US" altLang="ja-JP" sz="2400" dirty="0">
                <a:hlinkClick r:id="rId2"/>
              </a:rPr>
              <a:t>http://</a:t>
            </a:r>
            <a:r>
              <a:rPr lang="en-US" altLang="ja-JP" sz="2400" dirty="0" smtClean="0">
                <a:hlinkClick r:id="rId2"/>
              </a:rPr>
              <a:t>qiita.com/gabu/items/70689560618f8e67e726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Android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Pattern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Cookbook </a:t>
            </a:r>
            <a:r>
              <a:rPr lang="ja-JP" altLang="en-US" sz="2400" dirty="0"/>
              <a:t>　</a:t>
            </a:r>
            <a:endParaRPr lang="en-US" altLang="ja-JP" sz="2400" dirty="0" smtClean="0"/>
          </a:p>
          <a:p>
            <a:r>
              <a:rPr lang="ja-JP" altLang="en-US" sz="2400" dirty="0" smtClean="0"/>
              <a:t>インプレスジャパン　あんざいゆき</a:t>
            </a:r>
            <a:r>
              <a:rPr lang="en-US" altLang="ja-JP" sz="2400" dirty="0" smtClean="0"/>
              <a:t>[</a:t>
            </a:r>
            <a:r>
              <a:rPr lang="ja-JP" altLang="en-US" sz="2400" dirty="0" smtClean="0"/>
              <a:t>著</a:t>
            </a:r>
            <a:r>
              <a:rPr lang="en-US" altLang="ja-JP" sz="2400" dirty="0" smtClean="0"/>
              <a:t>]</a:t>
            </a:r>
            <a:endParaRPr lang="en-US" altLang="ja-JP" sz="2400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220" y="3572385"/>
            <a:ext cx="2298077" cy="29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5785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へようこそ</Template>
  <TotalTime>0</TotalTime>
  <Words>254</Words>
  <Application>Microsoft Office PowerPoint</Application>
  <PresentationFormat>ワイド画面</PresentationFormat>
  <Paragraphs>31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Meiryo UI</vt:lpstr>
      <vt:lpstr>ＭＳ Ｐゴシック</vt:lpstr>
      <vt:lpstr>Arial</vt:lpstr>
      <vt:lpstr>Calibri</vt:lpstr>
      <vt:lpstr>Segoe UI</vt:lpstr>
      <vt:lpstr>Segoe UI Light</vt:lpstr>
      <vt:lpstr>WelcomeDoc</vt:lpstr>
      <vt:lpstr>StSみたいなTwitterアプリを作る</vt:lpstr>
      <vt:lpstr>Shooting Star（StS）</vt:lpstr>
      <vt:lpstr>機能がないならつければいい!</vt:lpstr>
      <vt:lpstr>表示はできたけど…</vt:lpstr>
      <vt:lpstr>今後の課題</vt:lpstr>
      <vt:lpstr>やってみて</vt:lpstr>
      <vt:lpstr>参考文献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2015-01-29T06:34:29Z</dcterms:created>
  <dcterms:modified xsi:type="dcterms:W3CDTF">2015-01-29T07:13:33Z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