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65" r:id="rId6"/>
    <p:sldId id="266" r:id="rId7"/>
    <p:sldId id="268" r:id="rId8"/>
    <p:sldId id="267" r:id="rId9"/>
    <p:sldId id="269" r:id="rId10"/>
    <p:sldId id="275" r:id="rId11"/>
    <p:sldId id="270" r:id="rId12"/>
    <p:sldId id="276" r:id="rId13"/>
    <p:sldId id="272" r:id="rId14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8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howGuides="1">
      <p:cViewPr varScale="1">
        <p:scale>
          <a:sx n="116" d="100"/>
          <a:sy n="116" d="100"/>
        </p:scale>
        <p:origin x="354" y="10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kumimoji="1" lang="ja-JP" sz="1200"/>
            </a:lvl1pPr>
          </a:lstStyle>
          <a:p>
            <a:endParaRPr kumimoji="1" lang="ja-JP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kumimoji="1" lang="ja-JP" sz="1200"/>
            </a:lvl1pPr>
          </a:lstStyle>
          <a:p>
            <a:fld id="{24CE221E-83ED-4F6C-BA5F-3F9E6FDB6953}" type="datetimeFigureOut">
              <a:rPr kumimoji="1" lang="en-US" altLang="ja-JP"/>
              <a:t>1/29/2015</a:t>
            </a:fld>
            <a:endParaRPr kumimoji="1" lang="ja-JP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kumimoji="1" lang="ja-JP" sz="1200"/>
            </a:lvl1pPr>
          </a:lstStyle>
          <a:p>
            <a:endParaRPr kumimoji="1" lang="ja-JP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kumimoji="1" lang="ja-JP" sz="1200"/>
            </a:lvl1pPr>
          </a:lstStyle>
          <a:p>
            <a:fld id="{CA4CBEF8-5CDE-472B-839B-B8BB0C881006}" type="slidenum">
              <a:rPr kumimoji="1" lang="en-US" altLang="ja-JP"/>
              <a:t>0</a:t>
            </a:fld>
            <a:endParaRPr kumimoji="1" lang="ja-JP"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kumimoji="1" lang="ja-JP" sz="1200"/>
            </a:lvl1pPr>
          </a:lstStyle>
          <a:p>
            <a:endParaRPr kumimoji="1" lang="ja-JP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kumimoji="1" lang="ja-JP" sz="1200"/>
            </a:lvl1pPr>
          </a:lstStyle>
          <a:p>
            <a:fld id="{97853E5F-CE67-483C-A264-F17AC70E9CA2}" type="datetimeFigureOut">
              <a:t>2015/1/29</a:t>
            </a:fld>
            <a:endParaRPr kumimoji="1" lang="ja-JP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kumimoji="1" lang="ja-JP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/>
              <a:t>マスター テキストのスタイルを編集するには、ここをクリック</a:t>
            </a:r>
          </a:p>
          <a:p>
            <a:pPr lvl="1"/>
            <a:r>
              <a:rPr kumimoji="1" lang="ja-JP"/>
              <a:t>第 2 レベル</a:t>
            </a:r>
          </a:p>
          <a:p>
            <a:pPr lvl="2"/>
            <a:r>
              <a:rPr kumimoji="1" lang="ja-JP"/>
              <a:t>第 3 レベル</a:t>
            </a:r>
          </a:p>
          <a:p>
            <a:pPr lvl="3"/>
            <a:r>
              <a:rPr kumimoji="1" lang="ja-JP"/>
              <a:t>第 4 レベル</a:t>
            </a:r>
          </a:p>
          <a:p>
            <a:pPr lvl="4"/>
            <a:r>
              <a:rPr kumimoji="1" lang="ja-JP"/>
              <a:t>第 5 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kumimoji="1" lang="ja-JP" sz="1200"/>
            </a:lvl1pPr>
          </a:lstStyle>
          <a:p>
            <a:endParaRPr kumimoji="1" lang="ja-JP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kumimoji="1" lang="ja-JP" sz="1200"/>
            </a:lvl1pPr>
          </a:lstStyle>
          <a:p>
            <a:fld id="{6BB98AFB-CB0D-4DFE-87B9-B4B0D0DE73CD}" type="slidenum">
              <a:t>‹#›</a:t>
            </a:fld>
            <a:endParaRPr kumimoji="1" lang="ja-JP"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kumimoji="1" lang="ja-JP"/>
              <a:t>1</a:t>
            </a:fld>
            <a:endParaRPr kumimoji="1" lang="ja-JP"/>
          </a:p>
        </p:txBody>
      </p:sp>
    </p:spTree>
    <p:extLst>
      <p:ext uri="{BB962C8B-B14F-4D97-AF65-F5344CB8AC3E}">
        <p14:creationId xmlns:p14="http://schemas.microsoft.com/office/powerpoint/2010/main" val="28337410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altLang="ja-JP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65586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altLang="ja-JP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03046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altLang="ja-JP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8799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altLang="ja-JP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93574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altLang="ja-JP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01948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altLang="ja-JP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33410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altLang="ja-JP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45097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altLang="ja-JP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59503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altLang="ja-JP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42275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5029200" cy="2514601"/>
          </a:xfrm>
        </p:spPr>
        <p:txBody>
          <a:bodyPr>
            <a:normAutofit/>
          </a:bodyPr>
          <a:lstStyle>
            <a:lvl1pPr latinLnBrk="0">
              <a:defRPr kumimoji="1" lang="ja-JP" sz="540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r>
              <a:rPr kumimoji="1" lang="ja-JP"/>
              <a:t>マスター タイトルのスタイルを編集するには、ここをクリック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1397000"/>
          </a:xfrm>
        </p:spPr>
        <p:txBody>
          <a:bodyPr>
            <a:normAutofit/>
          </a:bodyPr>
          <a:lstStyle>
            <a:lvl1pPr marL="0" indent="0" algn="l" latinLnBrk="0">
              <a:spcBef>
                <a:spcPts val="600"/>
              </a:spcBef>
              <a:buNone/>
              <a:defRPr kumimoji="1" lang="ja-JP" sz="2400">
                <a:solidFill>
                  <a:schemeClr val="tx1">
                    <a:lumMod val="65000"/>
                    <a:lumOff val="3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457200" indent="0" algn="ctr" latinLnBrk="0">
              <a:buNone/>
              <a:defRPr kumimoji="1" lang="ja-JP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latinLnBrk="0">
              <a:buNone/>
              <a:defRPr kumimoji="1" lang="ja-JP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latinLnBrk="0">
              <a:buNone/>
              <a:defRPr kumimoji="1" lang="ja-JP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latinLnBrk="0">
              <a:buNone/>
              <a:defRPr kumimoji="1" lang="ja-JP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latinLnBrk="0">
              <a:buNone/>
              <a:defRPr kumimoji="1" lang="ja-JP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latinLnBrk="0">
              <a:buNone/>
              <a:defRPr kumimoji="1" lang="ja-JP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latinLnBrk="0">
              <a:buNone/>
              <a:defRPr kumimoji="1" lang="ja-JP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latinLnBrk="0">
              <a:buNone/>
              <a:defRPr kumimoji="1" lang="ja-JP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/>
              <a:t>マスター サブタイトルのスタイルを編集するには、ここをクリック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fld id="{3E0FA9E5-6744-4841-888F-9E7CC0C2B7EC}" type="datetimeFigureOut">
              <a:rPr lang="en-US" altLang="ja-JP" smtClean="0"/>
              <a:pPr/>
              <a:t>1/29/2015</a:t>
            </a:fld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fld id="{AAEAE4A8-A6E5-453E-B946-FB774B73F48C}" type="slidenum">
              <a:rPr lang="en-US" altLang="ja-JP" smtClean="0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66475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dirty="0"/>
              <a:t>マスター タイトルのスタイルを編集するには、ここをクリック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dirty="0"/>
              <a:t>マスター テキストのスタイルを編集するには、ここをクリック</a:t>
            </a:r>
          </a:p>
          <a:p>
            <a:pPr lvl="1"/>
            <a:r>
              <a:rPr kumimoji="1" lang="ja-JP" dirty="0"/>
              <a:t>第 2 レベル</a:t>
            </a:r>
          </a:p>
          <a:p>
            <a:pPr lvl="2"/>
            <a:r>
              <a:rPr kumimoji="1" lang="ja-JP" dirty="0"/>
              <a:t>第 3 レベル</a:t>
            </a:r>
          </a:p>
          <a:p>
            <a:pPr lvl="3"/>
            <a:r>
              <a:rPr kumimoji="1" lang="ja-JP" dirty="0"/>
              <a:t>第 4 レベル</a:t>
            </a:r>
          </a:p>
          <a:p>
            <a:pPr lvl="4"/>
            <a:r>
              <a:rPr kumimoji="1" lang="ja-JP" dirty="0"/>
              <a:t>第 5 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t>2015/1/29</a:t>
            </a:fld>
            <a:endParaRPr kumimoji="1" 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t>‹#›</a:t>
            </a:fld>
            <a:endParaRPr kumimoji="1" lang="ja-JP"/>
          </a:p>
        </p:txBody>
      </p:sp>
    </p:spTree>
    <p:extLst>
      <p:ext uri="{BB962C8B-B14F-4D97-AF65-F5344CB8AC3E}">
        <p14:creationId xmlns:p14="http://schemas.microsoft.com/office/powerpoint/2010/main" val="2668093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61412" y="533400"/>
            <a:ext cx="2362201" cy="5486400"/>
          </a:xfrm>
        </p:spPr>
        <p:txBody>
          <a:bodyPr vert="eaVert"/>
          <a:lstStyle/>
          <a:p>
            <a:r>
              <a:rPr kumimoji="1" lang="ja-JP" dirty="0"/>
              <a:t>マスター タイトルのスタイルを編集するには、ここをクリック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1065213" y="533400"/>
            <a:ext cx="7467599" cy="5486400"/>
          </a:xfrm>
        </p:spPr>
        <p:txBody>
          <a:bodyPr vert="eaVert"/>
          <a:lstStyle/>
          <a:p>
            <a:pPr lvl="0"/>
            <a:r>
              <a:rPr kumimoji="1" lang="ja-JP" dirty="0"/>
              <a:t>マスター テキストのスタイルを編集するには、ここをクリック</a:t>
            </a:r>
          </a:p>
          <a:p>
            <a:pPr lvl="1"/>
            <a:r>
              <a:rPr kumimoji="1" lang="ja-JP" dirty="0"/>
              <a:t>第 2 レベル</a:t>
            </a:r>
          </a:p>
          <a:p>
            <a:pPr lvl="2"/>
            <a:r>
              <a:rPr kumimoji="1" lang="ja-JP" dirty="0"/>
              <a:t>第 3 レベル</a:t>
            </a:r>
          </a:p>
          <a:p>
            <a:pPr lvl="3"/>
            <a:r>
              <a:rPr kumimoji="1" lang="ja-JP" dirty="0"/>
              <a:t>第 4 レベル</a:t>
            </a:r>
          </a:p>
          <a:p>
            <a:pPr lvl="4"/>
            <a:r>
              <a:rPr kumimoji="1" lang="ja-JP" dirty="0"/>
              <a:t>第 5 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t>2015/1/29</a:t>
            </a:fld>
            <a:endParaRPr kumimoji="1" 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t>‹#›</a:t>
            </a:fld>
            <a:endParaRPr kumimoji="1" lang="ja-JP"/>
          </a:p>
        </p:txBody>
      </p:sp>
    </p:spTree>
    <p:extLst>
      <p:ext uri="{BB962C8B-B14F-4D97-AF65-F5344CB8AC3E}">
        <p14:creationId xmlns:p14="http://schemas.microsoft.com/office/powerpoint/2010/main" val="188244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r>
              <a:rPr kumimoji="1" lang="ja-JP" dirty="0"/>
              <a:t>マスター タイトルのスタイルを編集するには、ここをクリック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>
              <a:defRPr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2pPr>
            <a:lvl3pPr>
              <a:defRPr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3pPr>
            <a:lvl4pPr>
              <a:defRPr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4pPr>
            <a:lvl5pPr>
              <a:defRPr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5pPr>
          </a:lstStyle>
          <a:p>
            <a:pPr lvl="0"/>
            <a:r>
              <a:rPr kumimoji="1" lang="ja-JP" dirty="0"/>
              <a:t>マスター テキストのスタイルを編集するには、ここをクリック</a:t>
            </a:r>
          </a:p>
          <a:p>
            <a:pPr lvl="1"/>
            <a:r>
              <a:rPr kumimoji="1" lang="ja-JP" dirty="0"/>
              <a:t>第 2 レベル</a:t>
            </a:r>
          </a:p>
          <a:p>
            <a:pPr lvl="2"/>
            <a:r>
              <a:rPr kumimoji="1" lang="ja-JP" dirty="0"/>
              <a:t>第 3 レベル</a:t>
            </a:r>
          </a:p>
          <a:p>
            <a:pPr lvl="3"/>
            <a:r>
              <a:rPr kumimoji="1" lang="ja-JP" dirty="0"/>
              <a:t>第 4 レベル</a:t>
            </a:r>
          </a:p>
          <a:p>
            <a:pPr lvl="4"/>
            <a:r>
              <a:rPr kumimoji="1" lang="ja-JP" dirty="0"/>
              <a:t>第 5 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fld id="{3E0FA9E5-6744-4841-888F-9E7CC0C2B7EC}" type="datetimeFigureOut">
              <a:rPr lang="en-US" altLang="ja-JP" smtClean="0"/>
              <a:pPr/>
              <a:t>1/29/2015</a:t>
            </a:fld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fld id="{AAEAE4A8-A6E5-453E-B946-FB774B73F48C}" type="slidenum">
              <a:rPr lang="en-US" altLang="ja-JP" smtClean="0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429153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65214" y="533400"/>
            <a:ext cx="8686800" cy="2286000"/>
          </a:xfrm>
        </p:spPr>
        <p:txBody>
          <a:bodyPr anchor="b">
            <a:normAutofit/>
          </a:bodyPr>
          <a:lstStyle>
            <a:lvl1pPr algn="l" latinLnBrk="0">
              <a:defRPr kumimoji="1" lang="ja-JP" sz="5400" b="1" cap="none" baseline="0"/>
            </a:lvl1pPr>
          </a:lstStyle>
          <a:p>
            <a:r>
              <a:rPr kumimoji="1" lang="ja-JP" dirty="0"/>
              <a:t>マスター タイトルのスタイルを編集するには、ここをクリック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065214" y="3124200"/>
            <a:ext cx="8686800" cy="1371600"/>
          </a:xfrm>
        </p:spPr>
        <p:txBody>
          <a:bodyPr anchor="t">
            <a:normAutofit/>
          </a:bodyPr>
          <a:lstStyle>
            <a:lvl1pPr marL="0" indent="0" latinLnBrk="0">
              <a:spcBef>
                <a:spcPts val="600"/>
              </a:spcBef>
              <a:buNone/>
              <a:defRPr kumimoji="1" lang="ja-JP"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latinLnBrk="0">
              <a:buNone/>
              <a:defRPr kumimoji="1" lang="ja-JP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kumimoji="1" lang="ja-JP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kumimoji="1" lang="ja-JP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kumimoji="1" lang="ja-JP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kumimoji="1" lang="ja-JP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kumimoji="1" lang="ja-JP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kumimoji="1" lang="ja-JP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kumimoji="1" lang="ja-JP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dirty="0"/>
              <a:t>マスター テキストのスタイルを編集するには、ここをクリック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t>2015/1/29</a:t>
            </a:fld>
            <a:endParaRPr kumimoji="1" lang="ja-JP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t>‹#›</a:t>
            </a:fld>
            <a:endParaRPr kumimoji="1" lang="ja-JP"/>
          </a:p>
        </p:txBody>
      </p:sp>
    </p:spTree>
    <p:extLst>
      <p:ext uri="{BB962C8B-B14F-4D97-AF65-F5344CB8AC3E}">
        <p14:creationId xmlns:p14="http://schemas.microsoft.com/office/powerpoint/2010/main" val="3701331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dirty="0"/>
              <a:t>マスター タイトルのスタイルを編集するには、ここをクリック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4251960" cy="4191000"/>
          </a:xfrm>
        </p:spPr>
        <p:txBody>
          <a:bodyPr>
            <a:normAutofit/>
          </a:bodyPr>
          <a:lstStyle>
            <a:lvl1pPr latinLnBrk="0">
              <a:defRPr kumimoji="1" lang="ja-JP" sz="2000"/>
            </a:lvl1pPr>
            <a:lvl2pPr latinLnBrk="0">
              <a:defRPr kumimoji="1" lang="ja-JP" sz="1800"/>
            </a:lvl2pPr>
            <a:lvl3pPr latinLnBrk="0">
              <a:defRPr kumimoji="1" lang="ja-JP" sz="1600"/>
            </a:lvl3pPr>
            <a:lvl4pPr latinLnBrk="0">
              <a:defRPr kumimoji="1" lang="ja-JP" sz="1400"/>
            </a:lvl4pPr>
            <a:lvl5pPr latinLnBrk="0">
              <a:defRPr kumimoji="1" lang="ja-JP" sz="1400"/>
            </a:lvl5pPr>
            <a:lvl6pPr latinLnBrk="0">
              <a:defRPr kumimoji="1" lang="ja-JP" sz="1400"/>
            </a:lvl6pPr>
            <a:lvl7pPr latinLnBrk="0">
              <a:defRPr kumimoji="1" lang="ja-JP" sz="1400"/>
            </a:lvl7pPr>
            <a:lvl8pPr latinLnBrk="0">
              <a:defRPr kumimoji="1" lang="ja-JP" sz="1400"/>
            </a:lvl8pPr>
            <a:lvl9pPr latinLnBrk="0">
              <a:defRPr kumimoji="1" lang="ja-JP" sz="1400"/>
            </a:lvl9pPr>
          </a:lstStyle>
          <a:p>
            <a:pPr lvl="0"/>
            <a:r>
              <a:rPr kumimoji="1" lang="ja-JP" dirty="0"/>
              <a:t>マスター テキストのスタイルを編集するには、ここをクリック</a:t>
            </a:r>
          </a:p>
          <a:p>
            <a:pPr lvl="1"/>
            <a:r>
              <a:rPr kumimoji="1" lang="ja-JP" dirty="0"/>
              <a:t>第 2 レベル</a:t>
            </a:r>
          </a:p>
          <a:p>
            <a:pPr lvl="2"/>
            <a:r>
              <a:rPr kumimoji="1" lang="ja-JP" dirty="0"/>
              <a:t>第 3 レベル</a:t>
            </a:r>
          </a:p>
          <a:p>
            <a:pPr lvl="3"/>
            <a:r>
              <a:rPr kumimoji="1" lang="ja-JP" dirty="0"/>
              <a:t>第 4 レベル</a:t>
            </a:r>
          </a:p>
          <a:p>
            <a:pPr lvl="4"/>
            <a:r>
              <a:rPr kumimoji="1" lang="ja-JP" dirty="0"/>
              <a:t>第 5 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5464598" y="1828800"/>
            <a:ext cx="4251960" cy="4191000"/>
          </a:xfrm>
        </p:spPr>
        <p:txBody>
          <a:bodyPr>
            <a:normAutofit/>
          </a:bodyPr>
          <a:lstStyle>
            <a:lvl1pPr latinLnBrk="0">
              <a:defRPr kumimoji="1" lang="ja-JP" sz="2000"/>
            </a:lvl1pPr>
            <a:lvl2pPr latinLnBrk="0">
              <a:defRPr kumimoji="1" lang="ja-JP" sz="1800"/>
            </a:lvl2pPr>
            <a:lvl3pPr latinLnBrk="0">
              <a:defRPr kumimoji="1" lang="ja-JP" sz="1600"/>
            </a:lvl3pPr>
            <a:lvl4pPr latinLnBrk="0">
              <a:defRPr kumimoji="1" lang="ja-JP" sz="1400"/>
            </a:lvl4pPr>
            <a:lvl5pPr latinLnBrk="0">
              <a:defRPr kumimoji="1" lang="ja-JP" sz="1400"/>
            </a:lvl5pPr>
            <a:lvl6pPr latinLnBrk="0">
              <a:defRPr kumimoji="1" lang="ja-JP" sz="1400"/>
            </a:lvl6pPr>
            <a:lvl7pPr latinLnBrk="0">
              <a:defRPr kumimoji="1" lang="ja-JP" sz="1400"/>
            </a:lvl7pPr>
            <a:lvl8pPr latinLnBrk="0">
              <a:defRPr kumimoji="1" lang="ja-JP" sz="1400"/>
            </a:lvl8pPr>
            <a:lvl9pPr latinLnBrk="0">
              <a:defRPr kumimoji="1" lang="ja-JP" sz="1400"/>
            </a:lvl9pPr>
          </a:lstStyle>
          <a:p>
            <a:pPr lvl="0"/>
            <a:r>
              <a:rPr kumimoji="1" lang="ja-JP" dirty="0"/>
              <a:t>マスター テキストのスタイルを編集するには、ここをクリック</a:t>
            </a:r>
          </a:p>
          <a:p>
            <a:pPr lvl="1"/>
            <a:r>
              <a:rPr kumimoji="1" lang="ja-JP" dirty="0"/>
              <a:t>第 2 レベル</a:t>
            </a:r>
          </a:p>
          <a:p>
            <a:pPr lvl="2"/>
            <a:r>
              <a:rPr kumimoji="1" lang="ja-JP" dirty="0"/>
              <a:t>第 3 レベル</a:t>
            </a:r>
          </a:p>
          <a:p>
            <a:pPr lvl="3"/>
            <a:r>
              <a:rPr kumimoji="1" lang="ja-JP" dirty="0"/>
              <a:t>第 4 レベル</a:t>
            </a:r>
          </a:p>
          <a:p>
            <a:pPr lvl="4"/>
            <a:r>
              <a:rPr kumimoji="1" lang="ja-JP" dirty="0"/>
              <a:t>第 5 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t>2015/1/29</a:t>
            </a:fld>
            <a:endParaRPr kumimoji="1" lang="ja-JP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t>‹#›</a:t>
            </a:fld>
            <a:endParaRPr kumimoji="1" lang="ja-JP"/>
          </a:p>
        </p:txBody>
      </p:sp>
    </p:spTree>
    <p:extLst>
      <p:ext uri="{BB962C8B-B14F-4D97-AF65-F5344CB8AC3E}">
        <p14:creationId xmlns:p14="http://schemas.microsoft.com/office/powerpoint/2010/main" val="3413709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latinLnBrk="0">
              <a:defRPr kumimoji="1" lang="ja-JP"/>
            </a:lvl1pPr>
          </a:lstStyle>
          <a:p>
            <a:r>
              <a:rPr kumimoji="1" lang="ja-JP" dirty="0"/>
              <a:t>マスター タイトルのスタイルを編集するには、ここをクリック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065213" y="1828799"/>
            <a:ext cx="4251960" cy="685801"/>
          </a:xfrm>
        </p:spPr>
        <p:txBody>
          <a:bodyPr anchor="ctr">
            <a:normAutofit/>
          </a:bodyPr>
          <a:lstStyle>
            <a:lvl1pPr marL="0" indent="0" latinLnBrk="0">
              <a:spcBef>
                <a:spcPts val="0"/>
              </a:spcBef>
              <a:buNone/>
              <a:defRPr kumimoji="1" lang="ja-JP" sz="2000" b="0"/>
            </a:lvl1pPr>
            <a:lvl2pPr marL="457200" indent="0" latinLnBrk="0">
              <a:buNone/>
              <a:defRPr kumimoji="1" lang="ja-JP" sz="2000" b="1"/>
            </a:lvl2pPr>
            <a:lvl3pPr marL="914400" indent="0" latinLnBrk="0">
              <a:buNone/>
              <a:defRPr kumimoji="1" lang="ja-JP" sz="1800" b="1"/>
            </a:lvl3pPr>
            <a:lvl4pPr marL="1371600" indent="0" latinLnBrk="0">
              <a:buNone/>
              <a:defRPr kumimoji="1" lang="ja-JP" sz="1600" b="1"/>
            </a:lvl4pPr>
            <a:lvl5pPr marL="1828800" indent="0" latinLnBrk="0">
              <a:buNone/>
              <a:defRPr kumimoji="1" lang="ja-JP" sz="1600" b="1"/>
            </a:lvl5pPr>
            <a:lvl6pPr marL="2286000" indent="0" latinLnBrk="0">
              <a:buNone/>
              <a:defRPr kumimoji="1" lang="ja-JP" sz="1600" b="1"/>
            </a:lvl6pPr>
            <a:lvl7pPr marL="2743200" indent="0" latinLnBrk="0">
              <a:buNone/>
              <a:defRPr kumimoji="1" lang="ja-JP" sz="1600" b="1"/>
            </a:lvl7pPr>
            <a:lvl8pPr marL="3200400" indent="0" latinLnBrk="0">
              <a:buNone/>
              <a:defRPr kumimoji="1" lang="ja-JP" sz="1600" b="1"/>
            </a:lvl8pPr>
            <a:lvl9pPr marL="3657600" indent="0" latinLnBrk="0">
              <a:buNone/>
              <a:defRPr kumimoji="1" lang="ja-JP" sz="1600" b="1"/>
            </a:lvl9pPr>
          </a:lstStyle>
          <a:p>
            <a:pPr lvl="0"/>
            <a:r>
              <a:rPr kumimoji="1" lang="ja-JP" dirty="0"/>
              <a:t>マスター テキストのスタイルを編集するには、ここをクリック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1065213" y="2590800"/>
            <a:ext cx="4251960" cy="3429000"/>
          </a:xfrm>
        </p:spPr>
        <p:txBody>
          <a:bodyPr>
            <a:normAutofit/>
          </a:bodyPr>
          <a:lstStyle>
            <a:lvl1pPr latinLnBrk="0">
              <a:defRPr kumimoji="1" lang="ja-JP" sz="2000"/>
            </a:lvl1pPr>
            <a:lvl2pPr latinLnBrk="0">
              <a:defRPr kumimoji="1" lang="ja-JP" sz="1800"/>
            </a:lvl2pPr>
            <a:lvl3pPr latinLnBrk="0">
              <a:defRPr kumimoji="1" lang="ja-JP" sz="1600"/>
            </a:lvl3pPr>
            <a:lvl4pPr latinLnBrk="0">
              <a:defRPr kumimoji="1" lang="ja-JP" sz="1400"/>
            </a:lvl4pPr>
            <a:lvl5pPr latinLnBrk="0">
              <a:defRPr kumimoji="1" lang="ja-JP" sz="1400"/>
            </a:lvl5pPr>
            <a:lvl6pPr latinLnBrk="0">
              <a:defRPr kumimoji="1" lang="ja-JP" sz="1400"/>
            </a:lvl6pPr>
            <a:lvl7pPr latinLnBrk="0">
              <a:defRPr kumimoji="1" lang="ja-JP" sz="1400"/>
            </a:lvl7pPr>
            <a:lvl8pPr latinLnBrk="0">
              <a:defRPr kumimoji="1" lang="ja-JP" sz="1400"/>
            </a:lvl8pPr>
            <a:lvl9pPr latinLnBrk="0">
              <a:defRPr kumimoji="1" lang="ja-JP" sz="1400"/>
            </a:lvl9pPr>
          </a:lstStyle>
          <a:p>
            <a:pPr lvl="0"/>
            <a:r>
              <a:rPr kumimoji="1" lang="ja-JP" dirty="0"/>
              <a:t>マスター テキストのスタイルを編集するには、ここをクリック</a:t>
            </a:r>
          </a:p>
          <a:p>
            <a:pPr lvl="1"/>
            <a:r>
              <a:rPr kumimoji="1" lang="ja-JP" dirty="0"/>
              <a:t>第 2 レベル</a:t>
            </a:r>
          </a:p>
          <a:p>
            <a:pPr lvl="2"/>
            <a:r>
              <a:rPr kumimoji="1" lang="ja-JP" dirty="0"/>
              <a:t>第 3 レベル</a:t>
            </a:r>
          </a:p>
          <a:p>
            <a:pPr lvl="3"/>
            <a:r>
              <a:rPr kumimoji="1" lang="ja-JP" dirty="0"/>
              <a:t>第 4 レベル</a:t>
            </a:r>
          </a:p>
          <a:p>
            <a:pPr lvl="4"/>
            <a:r>
              <a:rPr kumimoji="1" lang="ja-JP" dirty="0"/>
              <a:t>第 5 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5500053" y="1828799"/>
            <a:ext cx="4251960" cy="685801"/>
          </a:xfrm>
        </p:spPr>
        <p:txBody>
          <a:bodyPr anchor="ctr">
            <a:normAutofit/>
          </a:bodyPr>
          <a:lstStyle>
            <a:lvl1pPr marL="0" indent="0" latinLnBrk="0">
              <a:spcBef>
                <a:spcPts val="0"/>
              </a:spcBef>
              <a:buNone/>
              <a:defRPr kumimoji="1" lang="ja-JP" sz="2000" b="0"/>
            </a:lvl1pPr>
            <a:lvl2pPr marL="457200" indent="0" latinLnBrk="0">
              <a:buNone/>
              <a:defRPr kumimoji="1" lang="ja-JP" sz="2000" b="1"/>
            </a:lvl2pPr>
            <a:lvl3pPr marL="914400" indent="0" latinLnBrk="0">
              <a:buNone/>
              <a:defRPr kumimoji="1" lang="ja-JP" sz="1800" b="1"/>
            </a:lvl3pPr>
            <a:lvl4pPr marL="1371600" indent="0" latinLnBrk="0">
              <a:buNone/>
              <a:defRPr kumimoji="1" lang="ja-JP" sz="1600" b="1"/>
            </a:lvl4pPr>
            <a:lvl5pPr marL="1828800" indent="0" latinLnBrk="0">
              <a:buNone/>
              <a:defRPr kumimoji="1" lang="ja-JP" sz="1600" b="1"/>
            </a:lvl5pPr>
            <a:lvl6pPr marL="2286000" indent="0" latinLnBrk="0">
              <a:buNone/>
              <a:defRPr kumimoji="1" lang="ja-JP" sz="1600" b="1"/>
            </a:lvl6pPr>
            <a:lvl7pPr marL="2743200" indent="0" latinLnBrk="0">
              <a:buNone/>
              <a:defRPr kumimoji="1" lang="ja-JP" sz="1600" b="1"/>
            </a:lvl7pPr>
            <a:lvl8pPr marL="3200400" indent="0" latinLnBrk="0">
              <a:buNone/>
              <a:defRPr kumimoji="1" lang="ja-JP" sz="1600" b="1"/>
            </a:lvl8pPr>
            <a:lvl9pPr marL="3657600" indent="0" latinLnBrk="0">
              <a:buNone/>
              <a:defRPr kumimoji="1" lang="ja-JP" sz="1600" b="1"/>
            </a:lvl9pPr>
          </a:lstStyle>
          <a:p>
            <a:pPr lvl="0"/>
            <a:r>
              <a:rPr kumimoji="1" lang="ja-JP" dirty="0"/>
              <a:t>マスター テキストのスタイルを編集するには、ここをクリック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5500053" y="2590800"/>
            <a:ext cx="4251960" cy="3429000"/>
          </a:xfrm>
        </p:spPr>
        <p:txBody>
          <a:bodyPr>
            <a:normAutofit/>
          </a:bodyPr>
          <a:lstStyle>
            <a:lvl1pPr latinLnBrk="0">
              <a:defRPr kumimoji="1" lang="ja-JP" sz="2000"/>
            </a:lvl1pPr>
            <a:lvl2pPr latinLnBrk="0">
              <a:defRPr kumimoji="1" lang="ja-JP" sz="1800"/>
            </a:lvl2pPr>
            <a:lvl3pPr latinLnBrk="0">
              <a:defRPr kumimoji="1" lang="ja-JP" sz="1600"/>
            </a:lvl3pPr>
            <a:lvl4pPr latinLnBrk="0">
              <a:defRPr kumimoji="1" lang="ja-JP" sz="1400"/>
            </a:lvl4pPr>
            <a:lvl5pPr latinLnBrk="0">
              <a:defRPr kumimoji="1" lang="ja-JP" sz="1400"/>
            </a:lvl5pPr>
            <a:lvl6pPr latinLnBrk="0">
              <a:defRPr kumimoji="1" lang="ja-JP" sz="1400"/>
            </a:lvl6pPr>
            <a:lvl7pPr latinLnBrk="0">
              <a:defRPr kumimoji="1" lang="ja-JP" sz="1400"/>
            </a:lvl7pPr>
            <a:lvl8pPr latinLnBrk="0">
              <a:defRPr kumimoji="1" lang="ja-JP" sz="1400"/>
            </a:lvl8pPr>
            <a:lvl9pPr latinLnBrk="0">
              <a:defRPr kumimoji="1" lang="ja-JP" sz="1400"/>
            </a:lvl9pPr>
          </a:lstStyle>
          <a:p>
            <a:pPr lvl="0"/>
            <a:r>
              <a:rPr kumimoji="1" lang="ja-JP" dirty="0"/>
              <a:t>マスター テキストのスタイルを編集するには、ここをクリック</a:t>
            </a:r>
          </a:p>
          <a:p>
            <a:pPr lvl="1"/>
            <a:r>
              <a:rPr kumimoji="1" lang="ja-JP" dirty="0"/>
              <a:t>第 2 レベル</a:t>
            </a:r>
          </a:p>
          <a:p>
            <a:pPr lvl="2"/>
            <a:r>
              <a:rPr kumimoji="1" lang="ja-JP" dirty="0"/>
              <a:t>第 3 レベル</a:t>
            </a:r>
          </a:p>
          <a:p>
            <a:pPr lvl="3"/>
            <a:r>
              <a:rPr kumimoji="1" lang="ja-JP" dirty="0"/>
              <a:t>第 4 レベル</a:t>
            </a:r>
          </a:p>
          <a:p>
            <a:pPr lvl="4"/>
            <a:r>
              <a:rPr kumimoji="1" lang="ja-JP" dirty="0"/>
              <a:t>第 5 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t>2015/1/29</a:t>
            </a:fld>
            <a:endParaRPr kumimoji="1" lang="ja-JP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t>‹#›</a:t>
            </a:fld>
            <a:endParaRPr kumimoji="1" lang="ja-JP"/>
          </a:p>
        </p:txBody>
      </p:sp>
    </p:spTree>
    <p:extLst>
      <p:ext uri="{BB962C8B-B14F-4D97-AF65-F5344CB8AC3E}">
        <p14:creationId xmlns:p14="http://schemas.microsoft.com/office/powerpoint/2010/main" val="2000784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dirty="0"/>
              <a:t>マスター タイトルのスタイルを編集するには、ここをクリック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t>2015/1/29</a:t>
            </a:fld>
            <a:endParaRPr kumimoji="1" lang="ja-JP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t>‹#›</a:t>
            </a:fld>
            <a:endParaRPr kumimoji="1" lang="ja-JP"/>
          </a:p>
        </p:txBody>
      </p:sp>
    </p:spTree>
    <p:extLst>
      <p:ext uri="{BB962C8B-B14F-4D97-AF65-F5344CB8AC3E}">
        <p14:creationId xmlns:p14="http://schemas.microsoft.com/office/powerpoint/2010/main" val="907158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t>2015/1/29</a:t>
            </a:fld>
            <a:endParaRPr kumimoji="1" lang="ja-JP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t>‹#›</a:t>
            </a:fld>
            <a:endParaRPr kumimoji="1" lang="ja-JP"/>
          </a:p>
        </p:txBody>
      </p:sp>
    </p:spTree>
    <p:extLst>
      <p:ext uri="{BB962C8B-B14F-4D97-AF65-F5344CB8AC3E}">
        <p14:creationId xmlns:p14="http://schemas.microsoft.com/office/powerpoint/2010/main" val="2441531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キャプション付きのコンテンツ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rmAutofit/>
          </a:bodyPr>
          <a:lstStyle>
            <a:lvl1pPr algn="l" latinLnBrk="0">
              <a:defRPr kumimoji="1" lang="ja-JP" sz="3600" b="1"/>
            </a:lvl1pPr>
          </a:lstStyle>
          <a:p>
            <a:r>
              <a:rPr kumimoji="1" lang="ja-JP" dirty="0"/>
              <a:t>マスター タイトルのスタイルを編集するには、ここをクリック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865813" y="533400"/>
            <a:ext cx="5867400" cy="5486400"/>
          </a:xfrm>
        </p:spPr>
        <p:txBody>
          <a:bodyPr>
            <a:normAutofit/>
          </a:bodyPr>
          <a:lstStyle>
            <a:lvl1pPr latinLnBrk="0">
              <a:defRPr kumimoji="1" lang="ja-JP" sz="2000"/>
            </a:lvl1pPr>
            <a:lvl2pPr latinLnBrk="0">
              <a:defRPr kumimoji="1" lang="ja-JP" sz="1800"/>
            </a:lvl2pPr>
            <a:lvl3pPr latinLnBrk="0">
              <a:defRPr kumimoji="1" lang="ja-JP" sz="1600"/>
            </a:lvl3pPr>
            <a:lvl4pPr latinLnBrk="0">
              <a:defRPr kumimoji="1" lang="ja-JP" sz="1400"/>
            </a:lvl4pPr>
            <a:lvl5pPr latinLnBrk="0">
              <a:defRPr kumimoji="1" lang="ja-JP" sz="1400"/>
            </a:lvl5pPr>
            <a:lvl6pPr latinLnBrk="0">
              <a:defRPr kumimoji="1" lang="ja-JP" sz="1400"/>
            </a:lvl6pPr>
            <a:lvl7pPr latinLnBrk="0">
              <a:defRPr kumimoji="1" lang="ja-JP" sz="1400"/>
            </a:lvl7pPr>
            <a:lvl8pPr latinLnBrk="0">
              <a:defRPr kumimoji="1" lang="ja-JP" sz="1400"/>
            </a:lvl8pPr>
            <a:lvl9pPr latinLnBrk="0">
              <a:defRPr kumimoji="1" lang="ja-JP" sz="1400"/>
            </a:lvl9pPr>
          </a:lstStyle>
          <a:p>
            <a:pPr lvl="0"/>
            <a:r>
              <a:rPr kumimoji="1" lang="ja-JP" dirty="0"/>
              <a:t>マスター テキストのスタイルを編集するには、ここをクリック</a:t>
            </a:r>
          </a:p>
          <a:p>
            <a:pPr lvl="1"/>
            <a:r>
              <a:rPr kumimoji="1" lang="ja-JP" dirty="0"/>
              <a:t>第 2 レベル</a:t>
            </a:r>
          </a:p>
          <a:p>
            <a:pPr lvl="2"/>
            <a:r>
              <a:rPr kumimoji="1" lang="ja-JP" dirty="0"/>
              <a:t>第 3 レベル</a:t>
            </a:r>
          </a:p>
          <a:p>
            <a:pPr lvl="3"/>
            <a:r>
              <a:rPr kumimoji="1" lang="ja-JP" dirty="0"/>
              <a:t>第 4 レベル</a:t>
            </a:r>
          </a:p>
          <a:p>
            <a:pPr lvl="4"/>
            <a:r>
              <a:rPr kumimoji="1" lang="ja-JP" dirty="0"/>
              <a:t>第 5 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 latinLnBrk="0">
              <a:lnSpc>
                <a:spcPct val="110000"/>
              </a:lnSpc>
              <a:spcBef>
                <a:spcPts val="600"/>
              </a:spcBef>
              <a:buNone/>
              <a:defRPr kumimoji="1" lang="ja-JP"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latinLnBrk="0">
              <a:buNone/>
              <a:defRPr kumimoji="1" lang="ja-JP" sz="1200"/>
            </a:lvl2pPr>
            <a:lvl3pPr marL="914400" indent="0" latinLnBrk="0">
              <a:buNone/>
              <a:defRPr kumimoji="1" lang="ja-JP" sz="1000"/>
            </a:lvl3pPr>
            <a:lvl4pPr marL="1371600" indent="0" latinLnBrk="0">
              <a:buNone/>
              <a:defRPr kumimoji="1" lang="ja-JP" sz="900"/>
            </a:lvl4pPr>
            <a:lvl5pPr marL="1828800" indent="0" latinLnBrk="0">
              <a:buNone/>
              <a:defRPr kumimoji="1" lang="ja-JP" sz="900"/>
            </a:lvl5pPr>
            <a:lvl6pPr marL="2286000" indent="0" latinLnBrk="0">
              <a:buNone/>
              <a:defRPr kumimoji="1" lang="ja-JP" sz="900"/>
            </a:lvl6pPr>
            <a:lvl7pPr marL="2743200" indent="0" latinLnBrk="0">
              <a:buNone/>
              <a:defRPr kumimoji="1" lang="ja-JP" sz="900"/>
            </a:lvl7pPr>
            <a:lvl8pPr marL="3200400" indent="0" latinLnBrk="0">
              <a:buNone/>
              <a:defRPr kumimoji="1" lang="ja-JP" sz="900"/>
            </a:lvl8pPr>
            <a:lvl9pPr marL="3657600" indent="0" latinLnBrk="0">
              <a:buNone/>
              <a:defRPr kumimoji="1" lang="ja-JP" sz="900"/>
            </a:lvl9pPr>
          </a:lstStyle>
          <a:p>
            <a:pPr lvl="0"/>
            <a:r>
              <a:rPr kumimoji="1" lang="ja-JP" dirty="0"/>
              <a:t>マスター テキストのスタイルを編集するには、ここをクリック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t>2015/1/29</a:t>
            </a:fld>
            <a:endParaRPr kumimoji="1" lang="ja-JP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t>‹#›</a:t>
            </a:fld>
            <a:endParaRPr kumimoji="1" lang="ja-JP"/>
          </a:p>
        </p:txBody>
      </p:sp>
    </p:spTree>
    <p:extLst>
      <p:ext uri="{BB962C8B-B14F-4D97-AF65-F5344CB8AC3E}">
        <p14:creationId xmlns:p14="http://schemas.microsoft.com/office/powerpoint/2010/main" val="2101711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画像とキャプション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Autofit/>
          </a:bodyPr>
          <a:lstStyle>
            <a:lvl1pPr algn="l" latinLnBrk="0">
              <a:defRPr kumimoji="1" lang="ja-JP" sz="3600" b="1"/>
            </a:lvl1pPr>
          </a:lstStyle>
          <a:p>
            <a:r>
              <a:rPr kumimoji="1" lang="ja-JP" dirty="0"/>
              <a:t>マスター タイトルのスタイルを編集するには、ここをクリック</a:t>
            </a:r>
          </a:p>
        </p:txBody>
      </p:sp>
      <p:sp>
        <p:nvSpPr>
          <p:cNvPr id="3" name="画像プレースホルダー 2"/>
          <p:cNvSpPr>
            <a:spLocks noGrp="1"/>
          </p:cNvSpPr>
          <p:nvPr>
            <p:ph type="pic" idx="1"/>
          </p:nvPr>
        </p:nvSpPr>
        <p:spPr>
          <a:xfrm>
            <a:off x="5865812" y="533400"/>
            <a:ext cx="5780173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 algn="ctr" latinLnBrk="0">
              <a:buNone/>
              <a:defRPr kumimoji="1" lang="ja-JP" sz="2400"/>
            </a:lvl1pPr>
            <a:lvl2pPr marL="457200" indent="0" latinLnBrk="0">
              <a:buNone/>
              <a:defRPr kumimoji="1" lang="ja-JP" sz="2800"/>
            </a:lvl2pPr>
            <a:lvl3pPr marL="914400" indent="0" latinLnBrk="0">
              <a:buNone/>
              <a:defRPr kumimoji="1" lang="ja-JP" sz="2400"/>
            </a:lvl3pPr>
            <a:lvl4pPr marL="1371600" indent="0" latinLnBrk="0">
              <a:buNone/>
              <a:defRPr kumimoji="1" lang="ja-JP" sz="2000"/>
            </a:lvl4pPr>
            <a:lvl5pPr marL="1828800" indent="0" latinLnBrk="0">
              <a:buNone/>
              <a:defRPr kumimoji="1" lang="ja-JP" sz="2000"/>
            </a:lvl5pPr>
            <a:lvl6pPr marL="2286000" indent="0" latinLnBrk="0">
              <a:buNone/>
              <a:defRPr kumimoji="1" lang="ja-JP" sz="2000"/>
            </a:lvl6pPr>
            <a:lvl7pPr marL="2743200" indent="0" latinLnBrk="0">
              <a:buNone/>
              <a:defRPr kumimoji="1" lang="ja-JP" sz="2000"/>
            </a:lvl7pPr>
            <a:lvl8pPr marL="3200400" indent="0" latinLnBrk="0">
              <a:buNone/>
              <a:defRPr kumimoji="1" lang="ja-JP" sz="2000"/>
            </a:lvl8pPr>
            <a:lvl9pPr marL="3657600" indent="0" latinLnBrk="0">
              <a:buNone/>
              <a:defRPr kumimoji="1" lang="ja-JP" sz="2000"/>
            </a:lvl9pPr>
          </a:lstStyle>
          <a:p>
            <a:endParaRPr kumimoji="1" lang="ja-JP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 latinLnBrk="0">
              <a:lnSpc>
                <a:spcPct val="110000"/>
              </a:lnSpc>
              <a:spcBef>
                <a:spcPts val="600"/>
              </a:spcBef>
              <a:buNone/>
              <a:defRPr kumimoji="1" lang="ja-JP" sz="1800"/>
            </a:lvl1pPr>
            <a:lvl2pPr marL="457200" indent="0" latinLnBrk="0">
              <a:buNone/>
              <a:defRPr kumimoji="1" lang="ja-JP" sz="1200"/>
            </a:lvl2pPr>
            <a:lvl3pPr marL="914400" indent="0" latinLnBrk="0">
              <a:buNone/>
              <a:defRPr kumimoji="1" lang="ja-JP" sz="1000"/>
            </a:lvl3pPr>
            <a:lvl4pPr marL="1371600" indent="0" latinLnBrk="0">
              <a:buNone/>
              <a:defRPr kumimoji="1" lang="ja-JP" sz="900"/>
            </a:lvl4pPr>
            <a:lvl5pPr marL="1828800" indent="0" latinLnBrk="0">
              <a:buNone/>
              <a:defRPr kumimoji="1" lang="ja-JP" sz="900"/>
            </a:lvl5pPr>
            <a:lvl6pPr marL="2286000" indent="0" latinLnBrk="0">
              <a:buNone/>
              <a:defRPr kumimoji="1" lang="ja-JP" sz="900"/>
            </a:lvl6pPr>
            <a:lvl7pPr marL="2743200" indent="0" latinLnBrk="0">
              <a:buNone/>
              <a:defRPr kumimoji="1" lang="ja-JP" sz="900"/>
            </a:lvl7pPr>
            <a:lvl8pPr marL="3200400" indent="0" latinLnBrk="0">
              <a:buNone/>
              <a:defRPr kumimoji="1" lang="ja-JP" sz="900"/>
            </a:lvl8pPr>
            <a:lvl9pPr marL="3657600" indent="0" latinLnBrk="0">
              <a:buNone/>
              <a:defRPr kumimoji="1" lang="ja-JP" sz="900"/>
            </a:lvl9pPr>
          </a:lstStyle>
          <a:p>
            <a:pPr lvl="0"/>
            <a:r>
              <a:rPr kumimoji="1" lang="ja-JP" dirty="0"/>
              <a:t>マスター テキストのスタイルを編集するには、ここをクリック</a:t>
            </a:r>
          </a:p>
        </p:txBody>
      </p:sp>
    </p:spTree>
    <p:extLst>
      <p:ext uri="{BB962C8B-B14F-4D97-AF65-F5344CB8AC3E}">
        <p14:creationId xmlns:p14="http://schemas.microsoft.com/office/powerpoint/2010/main" val="1419608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1065212" y="533400"/>
            <a:ext cx="8686801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ja-JP"/>
              <a:t>マスター タイトルのスタイルを編集するには、ここをクリック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8686801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/>
              <a:t>マスター テキストのスタイルを編集するには、ここをクリック</a:t>
            </a:r>
          </a:p>
          <a:p>
            <a:pPr lvl="1"/>
            <a:r>
              <a:rPr kumimoji="1" lang="ja-JP"/>
              <a:t>第 2 レベル</a:t>
            </a:r>
          </a:p>
          <a:p>
            <a:pPr lvl="2"/>
            <a:r>
              <a:rPr kumimoji="1" lang="ja-JP"/>
              <a:t>第 3 レベル</a:t>
            </a:r>
          </a:p>
          <a:p>
            <a:pPr lvl="3"/>
            <a:r>
              <a:rPr kumimoji="1" lang="ja-JP"/>
              <a:t>第 4 レベル</a:t>
            </a:r>
          </a:p>
          <a:p>
            <a:pPr lvl="4"/>
            <a:r>
              <a:rPr kumimoji="1" lang="ja-JP"/>
              <a:t>第 5 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kumimoji="1" lang="ja-JP" sz="1000">
                <a:solidFill>
                  <a:schemeClr val="tx1">
                    <a:lumMod val="65000"/>
                    <a:lumOff val="3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fld id="{3E0FA9E5-6744-4841-888F-9E7CC0C2B7EC}" type="datetimeFigureOut">
              <a:rPr lang="en-US" altLang="ja-JP" smtClean="0"/>
              <a:pPr/>
              <a:t>1/29/2015</a:t>
            </a:fld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kumimoji="1" lang="ja-JP" sz="1000">
                <a:solidFill>
                  <a:schemeClr val="tx1">
                    <a:lumMod val="65000"/>
                    <a:lumOff val="3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kumimoji="1" lang="ja-JP" sz="1000">
                <a:solidFill>
                  <a:schemeClr val="tx1">
                    <a:lumMod val="65000"/>
                    <a:lumOff val="3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fld id="{AAEAE4A8-A6E5-453E-B946-FB774B73F48C}" type="slidenum">
              <a:rPr lang="en-US" altLang="ja-JP" smtClean="0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597054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kumimoji="1" lang="ja-JP" sz="3600" b="1" kern="1200">
          <a:solidFill>
            <a:schemeClr val="accent1"/>
          </a:solidFill>
          <a:latin typeface="Meiryo UI" panose="020B0604030504040204" pitchFamily="50" charset="-128"/>
          <a:ea typeface="Meiryo UI" panose="020B0604030504040204" pitchFamily="50" charset="-128"/>
          <a:cs typeface="Meiryo UI" panose="020B0604030504040204" pitchFamily="50" charset="-128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kumimoji="1" lang="ja-JP" sz="2000" kern="1200">
          <a:solidFill>
            <a:schemeClr val="tx1">
              <a:lumMod val="65000"/>
              <a:lumOff val="35000"/>
            </a:schemeClr>
          </a:solidFill>
          <a:latin typeface="Meiryo UI" panose="020B0604030504040204" pitchFamily="50" charset="-128"/>
          <a:ea typeface="Meiryo UI" panose="020B0604030504040204" pitchFamily="50" charset="-128"/>
          <a:cs typeface="Meiryo UI" panose="020B0604030504040204" pitchFamily="50" charset="-128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kumimoji="1" lang="ja-JP" sz="1800" kern="1200">
          <a:solidFill>
            <a:schemeClr val="tx1">
              <a:lumMod val="65000"/>
              <a:lumOff val="35000"/>
            </a:schemeClr>
          </a:solidFill>
          <a:latin typeface="Meiryo UI" panose="020B0604030504040204" pitchFamily="50" charset="-128"/>
          <a:ea typeface="Meiryo UI" panose="020B0604030504040204" pitchFamily="50" charset="-128"/>
          <a:cs typeface="Meiryo UI" panose="020B0604030504040204" pitchFamily="50" charset="-128"/>
        </a:defRPr>
      </a:lvl2pPr>
      <a:lvl3pPr marL="7772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kumimoji="1" lang="ja-JP" sz="1600" kern="1200">
          <a:solidFill>
            <a:schemeClr val="tx1">
              <a:lumMod val="65000"/>
              <a:lumOff val="35000"/>
            </a:schemeClr>
          </a:solidFill>
          <a:latin typeface="Meiryo UI" panose="020B0604030504040204" pitchFamily="50" charset="-128"/>
          <a:ea typeface="Meiryo UI" panose="020B0604030504040204" pitchFamily="50" charset="-128"/>
          <a:cs typeface="Meiryo UI" panose="020B0604030504040204" pitchFamily="50" charset="-128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kumimoji="1" lang="ja-JP" sz="1400" kern="1200">
          <a:solidFill>
            <a:schemeClr val="tx1">
              <a:lumMod val="65000"/>
              <a:lumOff val="35000"/>
            </a:schemeClr>
          </a:solidFill>
          <a:latin typeface="Meiryo UI" panose="020B0604030504040204" pitchFamily="50" charset="-128"/>
          <a:ea typeface="Meiryo UI" panose="020B0604030504040204" pitchFamily="50" charset="-128"/>
          <a:cs typeface="Meiryo UI" panose="020B0604030504040204" pitchFamily="50" charset="-128"/>
        </a:defRPr>
      </a:lvl4pPr>
      <a:lvl5pPr marL="1097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kumimoji="1" lang="ja-JP" sz="1400" kern="1200">
          <a:solidFill>
            <a:schemeClr val="tx1">
              <a:lumMod val="65000"/>
              <a:lumOff val="35000"/>
            </a:schemeClr>
          </a:solidFill>
          <a:latin typeface="Meiryo UI" panose="020B0604030504040204" pitchFamily="50" charset="-128"/>
          <a:ea typeface="Meiryo UI" panose="020B0604030504040204" pitchFamily="50" charset="-128"/>
          <a:cs typeface="Meiryo UI" panose="020B0604030504040204" pitchFamily="50" charset="-128"/>
        </a:defRPr>
      </a:lvl5pPr>
      <a:lvl6pPr marL="123444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kumimoji="1" lang="ja-JP"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kumimoji="1" lang="ja-JP"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kumimoji="1" lang="ja-JP"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kumimoji="1" lang="ja-JP"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kumimoji="1" lang="ja-JP"/>
      </a:defPPr>
      <a:lvl1pPr marL="0" algn="l" defTabSz="914400" rtl="0" eaLnBrk="1" latinLnBrk="0" hangingPunct="1"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4" name="タイトル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ja-JP" altLang="en-US"/>
          </a:p>
        </p:txBody>
      </p:sp>
      <p:pic>
        <p:nvPicPr>
          <p:cNvPr id="6" name="図 5" descr="B6t316uCQAAiWDK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763" y="-1204913"/>
            <a:ext cx="7556922" cy="75570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テキスト ボックス 6"/>
          <p:cNvSpPr txBox="1"/>
          <p:nvPr/>
        </p:nvSpPr>
        <p:spPr>
          <a:xfrm>
            <a:off x="3759200" y="4337050"/>
            <a:ext cx="365909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>
                <a:latin typeface="ＭＳ ゴシック"/>
                <a:ea typeface="ＭＳ ゴシック"/>
              </a:rPr>
              <a:t>s1220233</a:t>
            </a:r>
            <a:r>
              <a:rPr lang="ja-JP" altLang="en-US" sz="2400">
                <a:latin typeface="ＭＳ ゴシック"/>
                <a:ea typeface="ＭＳ ゴシック"/>
              </a:rPr>
              <a:t>　小松 凌也</a:t>
            </a:r>
            <a:endParaRPr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1493259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766763" y="3079750"/>
            <a:ext cx="10299700" cy="1200329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altLang="ja-JP" sz="7200">
                <a:latin typeface="ＭＳ ゴシック"/>
                <a:ea typeface="ＭＳ ゴシック"/>
              </a:rPr>
              <a:t>OWARI</a:t>
            </a:r>
            <a:endParaRPr lang="ja-JP" altLang="en-US" sz="7200">
              <a:latin typeface="ＭＳ ゴシック"/>
              <a:ea typeface="ＭＳ 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805663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KaraokeDB(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仮</a:t>
            </a: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) 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目次</a:t>
            </a:r>
            <a:endParaRPr kumimoji="1" lang="ja-JP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4" name="コンテンツ プレースホルダー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自己紹介とか</a:t>
            </a:r>
          </a:p>
          <a:p>
            <a:r>
              <a:rPr kumimoji="1" lang="ja-JP" altLang="en-US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アプリ</a:t>
            </a:r>
            <a:r>
              <a: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</a:t>
            </a:r>
            <a:r>
              <a:rPr kumimoji="1" lang="ja-JP" altLang="en-US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仕様と目標</a:t>
            </a:r>
            <a:endParaRPr kumimoji="1" lang="ja-JP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kumimoji="1" lang="ja-JP" altLang="en-US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進捗状況</a:t>
            </a:r>
            <a:endParaRPr kumimoji="1" lang="ja-JP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kumimoji="1" lang="ja-JP" altLang="en-US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いろいろ</a:t>
            </a:r>
            <a:endParaRPr kumimoji="1" lang="ja-JP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37231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自己紹介</a:t>
            </a:r>
            <a:endParaRPr kumimoji="1" lang="ja-JP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名前：　小松 凌也</a:t>
            </a:r>
          </a:p>
          <a:p>
            <a:r>
              <a:rPr lang="ja-JP" altLang="en-US"/>
              <a:t>年齢：　</a:t>
            </a:r>
            <a:r>
              <a:rPr lang="en-US" altLang="ja-JP"/>
              <a:t>19</a:t>
            </a:r>
            <a:r>
              <a:rPr lang="ja-JP" altLang="en-US"/>
              <a:t>歳</a:t>
            </a:r>
            <a:r>
              <a:rPr lang="en-US" altLang="ja-JP"/>
              <a:t>(22</a:t>
            </a:r>
            <a:r>
              <a:rPr lang="ja-JP" altLang="en-US"/>
              <a:t>期生</a:t>
            </a:r>
            <a:r>
              <a:rPr lang="en-US" altLang="ja-JP"/>
              <a:t>)</a:t>
            </a:r>
            <a:endParaRPr lang="ja-JP" altLang="en-US"/>
          </a:p>
          <a:p>
            <a:r>
              <a:rPr lang="ja-JP" altLang="en-US"/>
              <a:t>趣味：　音楽とか車とか</a:t>
            </a:r>
          </a:p>
          <a:p>
            <a:r>
              <a:rPr lang="en-US" altLang="ja-JP"/>
              <a:t>Twitter</a:t>
            </a:r>
            <a:r>
              <a:rPr lang="ja-JP" altLang="en-US"/>
              <a:t>：　やってません</a:t>
            </a:r>
          </a:p>
        </p:txBody>
      </p:sp>
    </p:spTree>
    <p:extLst>
      <p:ext uri="{BB962C8B-B14F-4D97-AF65-F5344CB8AC3E}">
        <p14:creationId xmlns:p14="http://schemas.microsoft.com/office/powerpoint/2010/main" val="1431719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コンテンツ プレースホルダー 4"/>
          <p:cNvSpPr>
            <a:spLocks noGrp="1"/>
          </p:cNvSpPr>
          <p:nvPr>
            <p:ph sz="half" idx="1"/>
          </p:nvPr>
        </p:nvSpPr>
        <p:spPr>
          <a:xfrm>
            <a:off x="1065213" y="2646205"/>
            <a:ext cx="8718550" cy="3373595"/>
          </a:xfrm>
        </p:spPr>
        <p:txBody>
          <a:bodyPr/>
          <a:lstStyle/>
          <a:p>
            <a:pPr marL="45720" indent="0" algn="ctr">
              <a:buNone/>
            </a:pPr>
            <a:r>
              <a:rPr lang="ja-JP" altLang="en-US" sz="6000"/>
              <a:t>そんなことはどうでもいい</a:t>
            </a:r>
          </a:p>
        </p:txBody>
      </p:sp>
    </p:spTree>
    <p:extLst>
      <p:ext uri="{BB962C8B-B14F-4D97-AF65-F5344CB8AC3E}">
        <p14:creationId xmlns:p14="http://schemas.microsoft.com/office/powerpoint/2010/main" val="522267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2"/>
          <p:cNvSpPr>
            <a:spLocks noGrp="1"/>
          </p:cNvSpPr>
          <p:nvPr>
            <p:ph type="title"/>
          </p:nvPr>
        </p:nvSpPr>
        <p:spPr>
          <a:xfrm>
            <a:off x="1065212" y="533400"/>
            <a:ext cx="9906000" cy="1066800"/>
          </a:xfrm>
        </p:spPr>
        <p:txBody>
          <a:bodyPr/>
          <a:lstStyle/>
          <a:p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アプリの仕様</a:t>
            </a:r>
            <a:endParaRPr kumimoji="1" lang="ja-JP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half" idx="1"/>
          </p:nvPr>
        </p:nvSpPr>
        <p:spPr>
          <a:xfrm>
            <a:off x="1065213" y="1828800"/>
            <a:ext cx="4649525" cy="4191000"/>
          </a:xfrm>
        </p:spPr>
        <p:txBody>
          <a:bodyPr/>
          <a:lstStyle/>
          <a:p>
            <a:r>
              <a:rPr kumimoji="1" lang="ja-JP" altLang="en-US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曲名とアーティスト名をリスト化する</a:t>
            </a:r>
            <a:r>
              <a:rPr kumimoji="1" lang="en-US" alt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n</a:t>
            </a:r>
            <a:r>
              <a:rPr kumimoji="1" lang="ja-JP" altLang="en-US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番煎じアプリ</a:t>
            </a:r>
          </a:p>
          <a:p>
            <a:r>
              <a:rPr kumimoji="1" lang="ja-JP" altLang="en-US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カラオケとかで「歌う曲がねぇ！！」って感じの事態に陥らないようにできる</a:t>
            </a:r>
            <a:r>
              <a:rPr kumimoji="1" lang="en-US" alt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</a:t>
            </a:r>
            <a:r>
              <a:rPr kumimoji="1" lang="ja-JP" altLang="en-US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？</a:t>
            </a:r>
            <a:r>
              <a:rPr kumimoji="1" lang="en-US" alt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)</a:t>
            </a:r>
          </a:p>
          <a:p>
            <a:r>
              <a:rPr kumimoji="1" lang="en-US" alt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API</a:t>
            </a:r>
            <a:r>
              <a:rPr kumimoji="1" lang="ja-JP" altLang="en-US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を使って歌詞検索をしたりデータ入力の補助をしたりできる</a:t>
            </a:r>
          </a:p>
          <a:p>
            <a:r>
              <a:rPr kumimoji="1" lang="ja-JP" altLang="en-US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データベースには曲の音域データも登録できるので、喉の調子に合わせて選曲できる</a:t>
            </a:r>
            <a:r>
              <a:rPr kumimoji="1" lang="en-US" alt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</a:t>
            </a:r>
            <a:r>
              <a:rPr kumimoji="1" lang="ja-JP" altLang="en-US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実装方法は考え中</a:t>
            </a:r>
            <a:r>
              <a:rPr kumimoji="1" lang="en-US" alt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)</a:t>
            </a:r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kumimoji="1" lang="en-US" alt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NowSinging</a:t>
            </a:r>
            <a:r>
              <a:rPr kumimoji="1" lang="ja-JP" altLang="en-US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みたいな感じで今歌っている歌を</a:t>
            </a:r>
            <a:r>
              <a:rPr kumimoji="1" lang="en-US" alt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Twitter</a:t>
            </a:r>
            <a:r>
              <a:rPr kumimoji="1" lang="ja-JP" altLang="en-US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に投稿できる</a:t>
            </a:r>
            <a:endParaRPr kumimoji="1" lang="ja-JP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" name="コンテンツ プレースホルダー 1"/>
          <p:cNvSpPr>
            <a:spLocks noGrp="1"/>
          </p:cNvSpPr>
          <p:nvPr>
            <p:ph sz="half" idx="2"/>
          </p:nvPr>
        </p:nvSpPr>
        <p:spPr>
          <a:xfrm>
            <a:off x="6138127" y="3254160"/>
            <a:ext cx="4456929" cy="4191000"/>
          </a:xfrm>
        </p:spPr>
        <p:txBody>
          <a:bodyPr/>
          <a:lstStyle/>
          <a:p>
            <a:pPr marL="45720" indent="0">
              <a:buNone/>
            </a:pPr>
            <a:r>
              <a:rPr lang="en-US" altLang="ja-JP">
                <a:latin typeface="MS PGothic"/>
                <a:ea typeface="MS PGothic"/>
              </a:rPr>
              <a:t>&lt;</a:t>
            </a:r>
            <a:r>
              <a:rPr lang="ja-JP" altLang="en-US">
                <a:latin typeface="MS PGothic"/>
                <a:ea typeface="MS PGothic"/>
              </a:rPr>
              <a:t>ここにスクショを入れたい人生だった</a:t>
            </a:r>
            <a:r>
              <a:rPr lang="en-US" altLang="ja-JP">
                <a:latin typeface="MS PGothic"/>
                <a:ea typeface="MS PGothic"/>
              </a:rPr>
              <a:t>&gt;</a:t>
            </a:r>
            <a:endParaRPr lang="ja-JP" altLang="en-US">
              <a:latin typeface="MS PGothic"/>
              <a:ea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101088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作れた進捗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065213" y="3124200"/>
            <a:ext cx="8686800" cy="2401271"/>
          </a:xfrm>
        </p:spPr>
        <p:txBody>
          <a:bodyPr/>
          <a:lstStyle/>
          <a:p>
            <a:r>
              <a:rPr kumimoji="1" lang="ja-JP" altLang="en-US"/>
              <a:t>・</a:t>
            </a:r>
            <a:r>
              <a:rPr kumimoji="1" lang="en-US" altLang="ja-JP"/>
              <a:t> Android</a:t>
            </a:r>
            <a:r>
              <a:rPr kumimoji="1" lang="ja-JP" altLang="en-US"/>
              <a:t>アプリ開発の基礎中の基礎知識の習得</a:t>
            </a:r>
          </a:p>
          <a:p>
            <a:r>
              <a:rPr kumimoji="1" lang="ja-JP" altLang="en-US"/>
              <a:t>　　</a:t>
            </a:r>
            <a:r>
              <a:rPr kumimoji="1" lang="en-US" altLang="ja-JP"/>
              <a:t>…</a:t>
            </a:r>
            <a:r>
              <a:rPr kumimoji="1" lang="ja-JP" altLang="en-US"/>
              <a:t>もしかしたら気のせいかもしれない</a:t>
            </a:r>
            <a:endParaRPr kumimoji="1" lang="en-US" altLang="ja-JP"/>
          </a:p>
          <a:p>
            <a:endParaRPr kumimoji="1" lang="en-US" altLang="ja-JP"/>
          </a:p>
          <a:p>
            <a:r>
              <a:rPr kumimoji="1" lang="ja-JP" altLang="en-US"/>
              <a:t>・ </a:t>
            </a:r>
            <a:r>
              <a:rPr kumimoji="1" lang="en-US" altLang="ja-JP"/>
              <a:t>LinearLayout</a:t>
            </a:r>
            <a:r>
              <a:rPr kumimoji="1" lang="ja-JP" altLang="en-US"/>
              <a:t>と</a:t>
            </a:r>
            <a:r>
              <a:rPr kumimoji="1" lang="en-US" altLang="ja-JP"/>
              <a:t>ListView</a:t>
            </a:r>
            <a:r>
              <a:rPr kumimoji="1" lang="ja-JP" altLang="en-US"/>
              <a:t>を使ったデータリストのレイアウト作成</a:t>
            </a:r>
          </a:p>
          <a:p>
            <a:r>
              <a:rPr kumimoji="1" lang="ja-JP" altLang="en-US"/>
              <a:t>　　</a:t>
            </a:r>
            <a:r>
              <a:rPr kumimoji="1" lang="en-US" altLang="ja-JP"/>
              <a:t>…</a:t>
            </a:r>
            <a:r>
              <a:rPr kumimoji="1" lang="ja-JP" altLang="en-US"/>
              <a:t>見やすさは別として使えるレベルの</a:t>
            </a:r>
            <a:r>
              <a:rPr kumimoji="1" lang="en-US" altLang="ja-JP"/>
              <a:t>UI</a:t>
            </a:r>
            <a:r>
              <a:rPr kumimoji="1" lang="ja-JP" altLang="en-US"/>
              <a:t>として実装することはできた</a:t>
            </a:r>
          </a:p>
        </p:txBody>
      </p:sp>
    </p:spTree>
    <p:extLst>
      <p:ext uri="{BB962C8B-B14F-4D97-AF65-F5344CB8AC3E}">
        <p14:creationId xmlns:p14="http://schemas.microsoft.com/office/powerpoint/2010/main" val="960441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作れなかった進捗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065213" y="3124200"/>
            <a:ext cx="8803346" cy="2965450"/>
          </a:xfrm>
        </p:spPr>
        <p:txBody>
          <a:bodyPr/>
          <a:lstStyle/>
          <a:p>
            <a:r>
              <a:rPr kumimoji="1" lang="ja-JP" altLang="en-US"/>
              <a:t>・</a:t>
            </a:r>
            <a:r>
              <a:rPr kumimoji="1" lang="en-US" altLang="ja-JP"/>
              <a:t> SQL</a:t>
            </a:r>
            <a:r>
              <a:rPr kumimoji="1" lang="ja-JP" altLang="en-US"/>
              <a:t>を利用したデータベース管理</a:t>
            </a:r>
            <a:endParaRPr kumimoji="1" lang="en-US" altLang="ja-JP"/>
          </a:p>
          <a:p>
            <a:r>
              <a:rPr kumimoji="1" lang="ja-JP" altLang="en-US"/>
              <a:t>　　</a:t>
            </a:r>
            <a:r>
              <a:rPr kumimoji="1" lang="en-US" altLang="ja-JP"/>
              <a:t>…</a:t>
            </a:r>
            <a:r>
              <a:rPr kumimoji="1" lang="ja-JP" altLang="en-US"/>
              <a:t>実装後の、原因不明の異常終了により死亡。未だに未解決</a:t>
            </a:r>
          </a:p>
          <a:p>
            <a:endParaRPr kumimoji="1" lang="ja-JP" altLang="en-US"/>
          </a:p>
          <a:p>
            <a:r>
              <a:rPr kumimoji="1" lang="ja-JP" altLang="en-US"/>
              <a:t>・</a:t>
            </a:r>
            <a:r>
              <a:rPr kumimoji="1" lang="en-US" altLang="ja-JP"/>
              <a:t> API</a:t>
            </a:r>
            <a:r>
              <a:rPr kumimoji="1" lang="ja-JP" altLang="en-US"/>
              <a:t>を用いた検索機能などの実装</a:t>
            </a:r>
          </a:p>
          <a:p>
            <a:r>
              <a:rPr kumimoji="1" lang="ja-JP" altLang="en-US"/>
              <a:t>　　</a:t>
            </a:r>
            <a:r>
              <a:rPr kumimoji="1" lang="en-US" altLang="ja-JP"/>
              <a:t>…</a:t>
            </a:r>
            <a:r>
              <a:rPr kumimoji="1" lang="ja-JP" altLang="en-US"/>
              <a:t>データベース管理機能を実装し終わった後に手をつける予定だった</a:t>
            </a:r>
          </a:p>
        </p:txBody>
      </p:sp>
    </p:spTree>
    <p:extLst>
      <p:ext uri="{BB962C8B-B14F-4D97-AF65-F5344CB8AC3E}">
        <p14:creationId xmlns:p14="http://schemas.microsoft.com/office/powerpoint/2010/main" val="3240331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言い訳タイム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1065213" y="2027395"/>
            <a:ext cx="8660668" cy="3992405"/>
          </a:xfrm>
        </p:spPr>
        <p:txBody>
          <a:bodyPr/>
          <a:lstStyle/>
          <a:p>
            <a:r>
              <a:rPr kumimoji="1" lang="ja-JP" altLang="en-US"/>
              <a:t>別の進捗にブッキングしていた</a:t>
            </a:r>
          </a:p>
          <a:p>
            <a:r>
              <a:rPr kumimoji="1" lang="ja-JP" altLang="en-US"/>
              <a:t>期末テストが近くて割く時間がそれほど多くなかった</a:t>
            </a:r>
          </a:p>
          <a:p>
            <a:r>
              <a:rPr kumimoji="1" lang="ja-JP" altLang="en-US"/>
              <a:t>風邪をひいていた</a:t>
            </a:r>
          </a:p>
          <a:p>
            <a:pPr marL="45720" indent="0">
              <a:buNone/>
            </a:pPr>
            <a:r>
              <a:rPr kumimoji="1" lang="ja-JP" altLang="en-US"/>
              <a:t>　　 </a:t>
            </a:r>
            <a:r>
              <a:rPr kumimoji="1" lang="en-US" altLang="ja-JP"/>
              <a:t>(</a:t>
            </a:r>
            <a:r>
              <a:rPr kumimoji="1" lang="ja-JP" altLang="en-US"/>
              <a:t>体調管理とライフサイクルの問題に関しては私の責任です</a:t>
            </a:r>
            <a:r>
              <a:rPr kumimoji="1" lang="en-US" altLang="ja-JP"/>
              <a:t>)</a:t>
            </a:r>
          </a:p>
          <a:p>
            <a:r>
              <a:rPr kumimoji="1" lang="ja-JP" altLang="en-US"/>
              <a:t>知識が圧倒的に足りなかった</a:t>
            </a:r>
          </a:p>
        </p:txBody>
      </p:sp>
    </p:spTree>
    <p:extLst>
      <p:ext uri="{BB962C8B-B14F-4D97-AF65-F5344CB8AC3E}">
        <p14:creationId xmlns:p14="http://schemas.microsoft.com/office/powerpoint/2010/main" val="1679158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次の目標</a:t>
            </a:r>
            <a:r>
              <a:rPr kumimoji="1" lang="en-US" altLang="ja-JP"/>
              <a:t>(</a:t>
            </a:r>
            <a:r>
              <a:rPr kumimoji="1" lang="ja-JP" altLang="en-US"/>
              <a:t>春休み中？</a:t>
            </a:r>
            <a:r>
              <a:rPr kumimoji="1" lang="en-US" altLang="ja-JP"/>
              <a:t>)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1065213" y="2027395"/>
            <a:ext cx="8660668" cy="3992405"/>
          </a:xfrm>
        </p:spPr>
        <p:txBody>
          <a:bodyPr/>
          <a:lstStyle/>
          <a:p>
            <a:r>
              <a:rPr kumimoji="1" lang="en-US" altLang="ja-JP"/>
              <a:t>Android</a:t>
            </a:r>
            <a:r>
              <a:rPr kumimoji="1" lang="ja-JP" altLang="en-US"/>
              <a:t>アプリ開発に関する知識を深める</a:t>
            </a:r>
          </a:p>
          <a:p>
            <a:r>
              <a:rPr kumimoji="1" lang="ja-JP" altLang="en-US"/>
              <a:t>現在まで設定していた目標を全て満たした上で、より有用性を高めたアプリを作る</a:t>
            </a:r>
          </a:p>
          <a:p>
            <a:r>
              <a:rPr kumimoji="1" lang="ja-JP" altLang="en-US"/>
              <a:t>もちろん今開発しているアプリも完成させる</a:t>
            </a:r>
          </a:p>
          <a:p>
            <a:r>
              <a:rPr kumimoji="1" lang="ja-JP" altLang="en-US"/>
              <a:t>　　</a:t>
            </a:r>
            <a:r>
              <a:rPr kumimoji="1" lang="en-US" altLang="ja-JP"/>
              <a:t>(SQL</a:t>
            </a:r>
            <a:r>
              <a:rPr kumimoji="1" lang="ja-JP" altLang="en-US"/>
              <a:t>で実装するのは難しいので別の方法を考える</a:t>
            </a:r>
            <a:r>
              <a:rPr kumimoji="1" lang="en-US" altLang="ja-JP"/>
              <a:t>)</a:t>
            </a:r>
            <a:endParaRPr kumimoji="1" lang="ja-JP" altLang="en-US"/>
          </a:p>
          <a:p>
            <a:r>
              <a:rPr kumimoji="1" lang="ja-JP" altLang="en-US"/>
              <a:t>人権を得る</a:t>
            </a:r>
          </a:p>
        </p:txBody>
      </p:sp>
    </p:spTree>
    <p:extLst>
      <p:ext uri="{BB962C8B-B14F-4D97-AF65-F5344CB8AC3E}">
        <p14:creationId xmlns:p14="http://schemas.microsoft.com/office/powerpoint/2010/main" val="2726168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コントラストにより注目を集めるビジネス用プレゼンテーション (16x9)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1D5F340F01F94FA2FD29A5E6DC872E" ma:contentTypeVersion="0" ma:contentTypeDescription="Create a new document." ma:contentTypeScope="" ma:versionID="f583bd66513a361a730282b6a794e35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841151cf538834e171094e4faaf2d7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この値は保存または変更の回数を示します。変更後は必ずアプリケーションによってこの値が更新されます。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9150CD3-A6AC-414D-9560-715EC9E31BA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2B73376-B181-4668-84FF-A62668D48FE9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4E963E73-FDB1-44AE-BA76-746BBD659F2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</TotalTime>
  <Words>119</Words>
  <Application>Microsoft Office PowerPoint</Application>
  <PresentationFormat>ユーザー設定</PresentationFormat>
  <Paragraphs>32</Paragraphs>
  <Slides>10</Slides>
  <Notes>10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1" baseType="lpstr">
      <vt:lpstr>コントラストにより注目を集めるビジネス用プレゼンテーション (16x9)</vt:lpstr>
      <vt:lpstr>PowerPoint プレゼンテーション</vt:lpstr>
      <vt:lpstr>KaraokeDB(仮) 目次</vt:lpstr>
      <vt:lpstr>自己紹介</vt:lpstr>
      <vt:lpstr>PowerPoint プレゼンテーション</vt:lpstr>
      <vt:lpstr>アプリの仕様</vt:lpstr>
      <vt:lpstr>作れた進捗</vt:lpstr>
      <vt:lpstr>作れなかった進捗</vt:lpstr>
      <vt:lpstr>言い訳タイム</vt:lpstr>
      <vt:lpstr>次の目標(春休み中？)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タイトル レイアウト</dc:title>
  <dc:creator>Summer</dc:creator>
  <cp:lastModifiedBy>wac Tran</cp:lastModifiedBy>
  <cp:revision>18</cp:revision>
  <dcterms:created xsi:type="dcterms:W3CDTF">2013-04-05T19:55:11Z</dcterms:created>
  <dcterms:modified xsi:type="dcterms:W3CDTF">2015-01-29T02:45:05Z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0x0101007C1D5F340F01F94FA2FD29A5E6DC872E</vt:lpwstr>
  </property>
  <property fmtid="{D5CDD505-2E9C-101B-9397-08002B2CF9AE}" pid="3" name="IsMyDocuments">
    <vt:bool>true</vt:bool>
  </property>
</Properties>
</file>