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5" r:id="rId1"/>
  </p:sldMasterIdLst>
  <p:notesMasterIdLst>
    <p:notesMasterId r:id="rId8"/>
  </p:notesMasterIdLst>
  <p:sldIdLst>
    <p:sldId id="258" r:id="rId2"/>
    <p:sldId id="260" r:id="rId3"/>
    <p:sldId id="259"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70" d="100"/>
          <a:sy n="70"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839C2-4C57-41B6-9D89-B87410E68508}" type="datetimeFigureOut">
              <a:rPr lang="en-US" altLang="ja-JP"/>
              <a:t>1/29/2015</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D8DA8-B04F-48B7-800F-AEE7439A7ADD}" type="slidenum">
              <a:rPr lang="en-US" altLang="ja-JP"/>
              <a:t>‹#›</a:t>
            </a:fld>
            <a:endParaRPr lang="ja-JP" altLang="en-US"/>
          </a:p>
        </p:txBody>
      </p:sp>
    </p:spTree>
    <p:extLst>
      <p:ext uri="{BB962C8B-B14F-4D97-AF65-F5344CB8AC3E}">
        <p14:creationId xmlns:p14="http://schemas.microsoft.com/office/powerpoint/2010/main" val="13494077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84ED8DA8-B04F-48B7-800F-AEE7439A7ADD}" type="slidenum">
              <a:rPr lang="en-US" altLang="ja-JP"/>
              <a:t>1</a:t>
            </a:fld>
            <a:endParaRPr lang="ja-JP" altLang="en-US"/>
          </a:p>
        </p:txBody>
      </p:sp>
    </p:spTree>
    <p:extLst>
      <p:ext uri="{BB962C8B-B14F-4D97-AF65-F5344CB8AC3E}">
        <p14:creationId xmlns:p14="http://schemas.microsoft.com/office/powerpoint/2010/main" val="400871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84ED8DA8-B04F-48B7-800F-AEE7439A7ADD}" type="slidenum">
              <a:rPr lang="en-US" altLang="ja-JP"/>
              <a:t>2</a:t>
            </a:fld>
            <a:endParaRPr lang="ja-JP" altLang="en-US"/>
          </a:p>
        </p:txBody>
      </p:sp>
    </p:spTree>
    <p:extLst>
      <p:ext uri="{BB962C8B-B14F-4D97-AF65-F5344CB8AC3E}">
        <p14:creationId xmlns:p14="http://schemas.microsoft.com/office/powerpoint/2010/main" val="48466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84ED8DA8-B04F-48B7-800F-AEE7439A7ADD}" type="slidenum">
              <a:rPr lang="en-US" altLang="ja-JP"/>
              <a:t>3</a:t>
            </a:fld>
            <a:endParaRPr lang="ja-JP" altLang="en-US"/>
          </a:p>
        </p:txBody>
      </p:sp>
    </p:spTree>
    <p:extLst>
      <p:ext uri="{BB962C8B-B14F-4D97-AF65-F5344CB8AC3E}">
        <p14:creationId xmlns:p14="http://schemas.microsoft.com/office/powerpoint/2010/main" val="153689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84ED8DA8-B04F-48B7-800F-AEE7439A7ADD}" type="slidenum">
              <a:rPr lang="en-US" altLang="ja-JP"/>
              <a:t>‹#›</a:t>
            </a:fld>
            <a:endParaRPr lang="ja-JP" altLang="en-US"/>
          </a:p>
        </p:txBody>
      </p:sp>
    </p:spTree>
    <p:extLst>
      <p:ext uri="{BB962C8B-B14F-4D97-AF65-F5344CB8AC3E}">
        <p14:creationId xmlns:p14="http://schemas.microsoft.com/office/powerpoint/2010/main" val="330061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84ED8DA8-B04F-48B7-800F-AEE7439A7ADD}" type="slidenum">
              <a:rPr lang="en-US" altLang="ja-JP"/>
              <a:t>‹#›</a:t>
            </a:fld>
            <a:endParaRPr lang="ja-JP" altLang="en-US"/>
          </a:p>
        </p:txBody>
      </p:sp>
    </p:spTree>
    <p:extLst>
      <p:ext uri="{BB962C8B-B14F-4D97-AF65-F5344CB8AC3E}">
        <p14:creationId xmlns:p14="http://schemas.microsoft.com/office/powerpoint/2010/main" val="329471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84ED8DA8-B04F-48B7-800F-AEE7439A7ADD}" type="slidenum">
              <a:rPr lang="en-US" altLang="ja-JP"/>
              <a:t>‹#›</a:t>
            </a:fld>
            <a:endParaRPr lang="ja-JP" altLang="en-US"/>
          </a:p>
        </p:txBody>
      </p:sp>
    </p:spTree>
    <p:extLst>
      <p:ext uri="{BB962C8B-B14F-4D97-AF65-F5344CB8AC3E}">
        <p14:creationId xmlns:p14="http://schemas.microsoft.com/office/powerpoint/2010/main" val="1293531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1/29/2015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6529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dirty="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4AAD347D-5ACD-4C99-B74B-A9C85AD731AF}" type="datetimeFigureOut">
              <a:rPr lang="en-US" smtClean="0"/>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11304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414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dirty="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38337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77236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dirty="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dirty="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252871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dirty="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dirty="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4AAD347D-5ACD-4C99-B74B-A9C85AD731AF}" type="datetimeFigureOut">
              <a:rPr lang="en-US" smtClean="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931494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008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4241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6583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9796027F-7875-4030-9381-8BD8C4F21935}" type="datetimeFigureOut">
              <a:rPr lang="en-US" smtClean="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3320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849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4604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319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3753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smtClean="0"/>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1471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dirty="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smtClean="0"/>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8826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1/29/2015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65521860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490502" y="1379538"/>
            <a:ext cx="10012523" cy="2616200"/>
          </a:xfrm>
        </p:spPr>
        <p:txBody>
          <a:bodyPr/>
          <a:lstStyle/>
          <a:p>
            <a:r>
              <a:rPr lang="ja-JP" altLang="en-US">
                <a:latin typeface="HGｺﾞｼｯｸM"/>
                <a:ea typeface="HGｺﾞｼｯｸM"/>
              </a:rPr>
              <a:t>ご注文はゲーセンですか？</a:t>
            </a:r>
          </a:p>
        </p:txBody>
      </p:sp>
      <p:sp>
        <p:nvSpPr>
          <p:cNvPr id="3" name="サブタイトル 2"/>
          <p:cNvSpPr>
            <a:spLocks noGrp="1"/>
          </p:cNvSpPr>
          <p:nvPr>
            <p:ph type="subTitle" idx="1"/>
          </p:nvPr>
        </p:nvSpPr>
        <p:spPr>
          <a:xfrm>
            <a:off x="3255420" y="4605643"/>
            <a:ext cx="6987645" cy="1388534"/>
          </a:xfrm>
        </p:spPr>
        <p:txBody>
          <a:bodyPr/>
          <a:lstStyle/>
          <a:p>
            <a:r>
              <a:rPr lang="ja-JP" altLang="en-US">
                <a:latin typeface="HGｺﾞｼｯｸM"/>
                <a:ea typeface="HGｺﾞｼｯｸM"/>
              </a:rPr>
              <a:t>ああ＾～</a:t>
            </a:r>
          </a:p>
          <a:p>
            <a:r>
              <a:rPr lang="ja-JP" altLang="en-US">
                <a:latin typeface="HGｺﾞｼｯｸM"/>
                <a:ea typeface="HGｺﾞｼｯｸM"/>
              </a:rPr>
              <a:t>足取りが軽いんじゃ＾～</a:t>
            </a:r>
          </a:p>
        </p:txBody>
      </p:sp>
    </p:spTree>
    <p:extLst>
      <p:ext uri="{BB962C8B-B14F-4D97-AF65-F5344CB8AC3E}">
        <p14:creationId xmlns:p14="http://schemas.microsoft.com/office/powerpoint/2010/main" val="27258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9882" y="258465"/>
            <a:ext cx="10018713" cy="1752599"/>
          </a:xfrm>
        </p:spPr>
        <p:txBody>
          <a:bodyPr/>
          <a:lstStyle/>
          <a:p>
            <a:r>
              <a:rPr lang="ja-JP" altLang="en-US" sz="6600">
                <a:latin typeface="HGｺﾞｼｯｸM"/>
                <a:ea typeface="HGｺﾞｼｯｸM"/>
              </a:rPr>
              <a:t>コンセプト</a:t>
            </a:r>
          </a:p>
        </p:txBody>
      </p:sp>
      <p:sp>
        <p:nvSpPr>
          <p:cNvPr id="3" name="テキスト ボックス 2"/>
          <p:cNvSpPr txBox="1"/>
          <p:nvPr/>
        </p:nvSpPr>
        <p:spPr>
          <a:xfrm>
            <a:off x="4724400" y="2741454"/>
            <a:ext cx="2743200" cy="369332"/>
          </a:xfrm>
          <a:prstGeom prst="rect">
            <a:avLst/>
          </a:prstGeom>
        </p:spPr>
        <p:txBody>
          <a:bodyPr rtlCol="0">
            <a:spAutoFit/>
          </a:bodyPr>
          <a:lstStyle/>
          <a:p>
            <a:pPr algn="ctr"/>
            <a:endParaRPr lang="ja-JP" altLang="en-US"/>
          </a:p>
        </p:txBody>
      </p:sp>
      <p:sp>
        <p:nvSpPr>
          <p:cNvPr id="4" name="テキスト ボックス 3"/>
          <p:cNvSpPr txBox="1"/>
          <p:nvPr/>
        </p:nvSpPr>
        <p:spPr>
          <a:xfrm>
            <a:off x="4967734" y="2892944"/>
            <a:ext cx="2743200" cy="369332"/>
          </a:xfrm>
          <a:prstGeom prst="rect">
            <a:avLst/>
          </a:prstGeom>
        </p:spPr>
        <p:txBody>
          <a:bodyPr rtlCol="0">
            <a:spAutoFit/>
          </a:bodyPr>
          <a:lstStyle/>
          <a:p>
            <a:pPr algn="ctr"/>
            <a:endParaRPr lang="ja-JP" altLang="en-US">
              <a:latin typeface="HGｺﾞｼｯｸM"/>
              <a:ea typeface="HGｺﾞｼｯｸM"/>
            </a:endParaRPr>
          </a:p>
        </p:txBody>
      </p:sp>
      <p:sp>
        <p:nvSpPr>
          <p:cNvPr id="5" name="テキスト ボックス 4"/>
          <p:cNvSpPr txBox="1"/>
          <p:nvPr/>
        </p:nvSpPr>
        <p:spPr>
          <a:xfrm>
            <a:off x="3008305" y="3170222"/>
            <a:ext cx="6570662" cy="1077218"/>
          </a:xfrm>
          <a:prstGeom prst="rect">
            <a:avLst/>
          </a:prstGeom>
        </p:spPr>
        <p:txBody>
          <a:bodyPr rtlCol="0">
            <a:spAutoFit/>
          </a:bodyPr>
          <a:lstStyle/>
          <a:p>
            <a:pPr algn="ctr"/>
            <a:r>
              <a:rPr lang="ja-JP" altLang="en-US" sz="3200">
                <a:latin typeface="HGｺﾞｼｯｸM"/>
                <a:ea typeface="HGｺﾞｼｯｸM"/>
              </a:rPr>
              <a:t>近くのゲーセンが探せれば最高だと思ったからです（</a:t>
            </a:r>
            <a:r>
              <a:rPr lang="en-US" altLang="ja-JP" sz="3200">
                <a:latin typeface="HGｺﾞｼｯｸM"/>
                <a:ea typeface="HGｺﾞｼｯｸM"/>
              </a:rPr>
              <a:t>KONAMI</a:t>
            </a:r>
            <a:r>
              <a:rPr lang="ja-JP" altLang="en-US" sz="3200">
                <a:latin typeface="HGｺﾞｼｯｸM"/>
                <a:ea typeface="HGｺﾞｼｯｸM"/>
              </a:rPr>
              <a:t>）</a:t>
            </a:r>
            <a:endParaRPr lang="ja-JP" altLang="en-US" sz="3200"/>
          </a:p>
        </p:txBody>
      </p:sp>
    </p:spTree>
    <p:extLst>
      <p:ext uri="{BB962C8B-B14F-4D97-AF65-F5344CB8AC3E}">
        <p14:creationId xmlns:p14="http://schemas.microsoft.com/office/powerpoint/2010/main" val="89063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724400" y="2876949"/>
            <a:ext cx="2743200" cy="369332"/>
          </a:xfrm>
          <a:prstGeom prst="rect">
            <a:avLst/>
          </a:prstGeom>
        </p:spPr>
        <p:txBody>
          <a:bodyPr rtlCol="0">
            <a:spAutoFit/>
          </a:bodyPr>
          <a:lstStyle/>
          <a:p>
            <a:pPr algn="ctr"/>
            <a:endParaRPr lang="ja-JP" altLang="en-US"/>
          </a:p>
        </p:txBody>
      </p:sp>
      <p:sp>
        <p:nvSpPr>
          <p:cNvPr id="3" name="テキスト ボックス 2"/>
          <p:cNvSpPr txBox="1"/>
          <p:nvPr/>
        </p:nvSpPr>
        <p:spPr>
          <a:xfrm>
            <a:off x="4396135" y="521681"/>
            <a:ext cx="2743200" cy="1200329"/>
          </a:xfrm>
          <a:prstGeom prst="rect">
            <a:avLst/>
          </a:prstGeom>
        </p:spPr>
        <p:txBody>
          <a:bodyPr rtlCol="0">
            <a:spAutoFit/>
          </a:bodyPr>
          <a:lstStyle/>
          <a:p>
            <a:pPr algn="ctr"/>
            <a:r>
              <a:rPr lang="ja-JP" altLang="en-US" sz="7200">
                <a:latin typeface="HGｺﾞｼｯｸM"/>
                <a:ea typeface="HGｺﾞｼｯｸM"/>
              </a:rPr>
              <a:t>仕様</a:t>
            </a:r>
          </a:p>
        </p:txBody>
      </p:sp>
      <p:sp>
        <p:nvSpPr>
          <p:cNvPr id="4" name="テキスト ボックス 3"/>
          <p:cNvSpPr txBox="1"/>
          <p:nvPr/>
        </p:nvSpPr>
        <p:spPr>
          <a:xfrm>
            <a:off x="4940060" y="3092609"/>
            <a:ext cx="2743200" cy="369332"/>
          </a:xfrm>
          <a:prstGeom prst="rect">
            <a:avLst/>
          </a:prstGeom>
        </p:spPr>
        <p:txBody>
          <a:bodyPr rtlCol="0">
            <a:spAutoFit/>
          </a:bodyPr>
          <a:lstStyle/>
          <a:p>
            <a:pPr algn="ctr"/>
            <a:endParaRPr lang="ja-JP" altLang="en-US"/>
          </a:p>
        </p:txBody>
      </p:sp>
      <p:sp>
        <p:nvSpPr>
          <p:cNvPr id="5" name="テキスト ボックス 4"/>
          <p:cNvSpPr txBox="1"/>
          <p:nvPr/>
        </p:nvSpPr>
        <p:spPr>
          <a:xfrm>
            <a:off x="2623669" y="3036226"/>
            <a:ext cx="6680791" cy="2370137"/>
          </a:xfrm>
          <a:prstGeom prst="rect">
            <a:avLst/>
          </a:prstGeom>
        </p:spPr>
        <p:txBody>
          <a:bodyPr rtlCol="0">
            <a:spAutoFit/>
          </a:bodyPr>
          <a:lstStyle/>
          <a:p>
            <a:pPr algn="ctr"/>
            <a:r>
              <a:rPr lang="en-US" altLang="ja-JP" sz="2800">
                <a:latin typeface="HGｺﾞｼｯｸM"/>
                <a:ea typeface="HGｺﾞｼｯｸM"/>
              </a:rPr>
              <a:t>MAP</a:t>
            </a:r>
            <a:r>
              <a:rPr lang="ja-JP" altLang="en-US" sz="2800">
                <a:latin typeface="HGｺﾞｼｯｸM"/>
                <a:ea typeface="HGｺﾞｼｯｸM"/>
              </a:rPr>
              <a:t>を表示</a:t>
            </a:r>
            <a:r>
              <a:rPr lang="en-US" altLang="ja-JP" sz="2800">
                <a:latin typeface="HGｺﾞｼｯｸM"/>
                <a:ea typeface="HGｺﾞｼｯｸM"/>
              </a:rPr>
              <a:t>→</a:t>
            </a:r>
            <a:r>
              <a:rPr lang="ja-JP" altLang="en-US" sz="2800">
                <a:latin typeface="HGｺﾞｼｯｸM"/>
                <a:ea typeface="HGｺﾞｼｯｸM"/>
              </a:rPr>
              <a:t> 現在地表示</a:t>
            </a:r>
            <a:endParaRPr lang="en-US" altLang="ja-JP" sz="2800">
              <a:latin typeface="HGｺﾞｼｯｸM"/>
              <a:ea typeface="HGｺﾞｼｯｸM"/>
            </a:endParaRPr>
          </a:p>
          <a:p>
            <a:pPr algn="ctr"/>
            <a:r>
              <a:rPr lang="ja-JP" altLang="en-US" sz="2800">
                <a:latin typeface="HGｺﾞｼｯｸM"/>
                <a:ea typeface="HGｺﾞｼｯｸM"/>
              </a:rPr>
              <a:t>　　　　　　　</a:t>
            </a:r>
            <a:r>
              <a:rPr lang="en-US" altLang="ja-JP" sz="2800">
                <a:latin typeface="HGｺﾞｼｯｸM"/>
                <a:ea typeface="HGｺﾞｼｯｸM"/>
              </a:rPr>
              <a:t>↓</a:t>
            </a:r>
          </a:p>
          <a:p>
            <a:pPr algn="ctr"/>
            <a:r>
              <a:rPr lang="ja-JP" altLang="en-US" sz="2800">
                <a:latin typeface="HGｺﾞｼｯｸM"/>
                <a:ea typeface="HGｺﾞｼｯｸM"/>
              </a:rPr>
              <a:t>半径５ｋｍメートル以内のゲーセンを表示</a:t>
            </a:r>
          </a:p>
          <a:p>
            <a:pPr algn="ctr"/>
            <a:endParaRPr lang="ja-JP" altLang="en-US">
              <a:latin typeface="HGｺﾞｼｯｸM"/>
              <a:ea typeface="HGｺﾞｼｯｸM"/>
            </a:endParaRPr>
          </a:p>
          <a:p>
            <a:pPr algn="ctr"/>
            <a:endParaRPr lang="ja-JP" altLang="en-US"/>
          </a:p>
        </p:txBody>
      </p:sp>
    </p:spTree>
    <p:extLst>
      <p:ext uri="{BB962C8B-B14F-4D97-AF65-F5344CB8AC3E}">
        <p14:creationId xmlns:p14="http://schemas.microsoft.com/office/powerpoint/2010/main" val="47745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6600">
                <a:latin typeface="HGｺﾞｼｯｸM"/>
                <a:ea typeface="HGｺﾞｼｯｸM"/>
              </a:rPr>
              <a:t>問題点</a:t>
            </a:r>
            <a:endParaRPr lang="ja-JP" altLang="en-US">
              <a:latin typeface="HGｺﾞｼｯｸM"/>
              <a:ea typeface="HGｺﾞｼｯｸM"/>
            </a:endParaRPr>
          </a:p>
        </p:txBody>
      </p:sp>
      <p:sp>
        <p:nvSpPr>
          <p:cNvPr id="3" name="コンテンツ プレースホルダー 2"/>
          <p:cNvSpPr>
            <a:spLocks noGrp="1"/>
          </p:cNvSpPr>
          <p:nvPr>
            <p:ph idx="1"/>
          </p:nvPr>
        </p:nvSpPr>
        <p:spPr/>
        <p:txBody>
          <a:bodyPr/>
          <a:lstStyle/>
          <a:p>
            <a:pPr marL="0" indent="0">
              <a:buNone/>
            </a:pPr>
            <a:r>
              <a:rPr lang="ja-JP" altLang="en-US">
                <a:latin typeface="HGｺﾞｼｯｸM"/>
                <a:ea typeface="HGｺﾞｼｯｸM"/>
              </a:rPr>
              <a:t>◎データベースを最新の情報に更新できない</a:t>
            </a:r>
          </a:p>
          <a:p>
            <a:pPr marL="0" indent="0">
              <a:buNone/>
            </a:pPr>
            <a:r>
              <a:rPr lang="ja-JP" altLang="en-US">
                <a:solidFill>
                  <a:srgbClr val="000000"/>
                </a:solidFill>
                <a:latin typeface="HGｺﾞｼｯｸM"/>
                <a:ea typeface="HGｺﾞｼｯｸM"/>
              </a:rPr>
              <a:t>◎俺の圧倒的知識不足</a:t>
            </a:r>
          </a:p>
          <a:p>
            <a:pPr marL="0" indent="0">
              <a:buNone/>
            </a:pPr>
            <a:r>
              <a:rPr lang="en-US" altLang="ja-JP">
                <a:solidFill>
                  <a:srgbClr val="000000"/>
                </a:solidFill>
                <a:latin typeface="HGｺﾞｼｯｸM"/>
                <a:ea typeface="HGｺﾞｼｯｸM"/>
              </a:rPr>
              <a:t>◎etc.</a:t>
            </a:r>
            <a:endParaRPr lang="ja-JP" altLang="en-US">
              <a:solidFill>
                <a:srgbClr val="000000"/>
              </a:solidFill>
              <a:latin typeface="HGｺﾞｼｯｸM"/>
              <a:ea typeface="HGｺﾞｼｯｸM"/>
            </a:endParaRPr>
          </a:p>
          <a:p>
            <a:endParaRPr lang="ja-JP" altLang="en-US">
              <a:solidFill>
                <a:srgbClr val="000000"/>
              </a:solidFill>
              <a:latin typeface="HGｺﾞｼｯｸM"/>
              <a:ea typeface="HGｺﾞｼｯｸM"/>
            </a:endParaRPr>
          </a:p>
        </p:txBody>
      </p:sp>
    </p:spTree>
    <p:extLst>
      <p:ext uri="{BB962C8B-B14F-4D97-AF65-F5344CB8AC3E}">
        <p14:creationId xmlns:p14="http://schemas.microsoft.com/office/powerpoint/2010/main" val="46430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6000">
                <a:latin typeface="HGｺﾞｼｯｸM"/>
                <a:ea typeface="HGｺﾞｼｯｸM"/>
              </a:rPr>
              <a:t>改善策</a:t>
            </a:r>
          </a:p>
        </p:txBody>
      </p:sp>
      <p:sp>
        <p:nvSpPr>
          <p:cNvPr id="3" name="コンテンツ プレースホルダー 2"/>
          <p:cNvSpPr>
            <a:spLocks noGrp="1"/>
          </p:cNvSpPr>
          <p:nvPr>
            <p:ph idx="1"/>
          </p:nvPr>
        </p:nvSpPr>
        <p:spPr/>
        <p:txBody>
          <a:bodyPr/>
          <a:lstStyle/>
          <a:p>
            <a:r>
              <a:rPr lang="ja-JP" altLang="en-US">
                <a:latin typeface="HGｺﾞｼｯｸM"/>
                <a:ea typeface="HGｺﾞｼｯｸM"/>
              </a:rPr>
              <a:t>データベースをアプリ起動時に更新できるようにする、、、</a:t>
            </a:r>
          </a:p>
          <a:p>
            <a:r>
              <a:rPr lang="ja-JP" altLang="en-US">
                <a:latin typeface="HGｺﾞｼｯｸM"/>
                <a:ea typeface="HGｺﾞｼｯｸM"/>
              </a:rPr>
              <a:t>現在地取得の時以外に検索ワードを打ち込める場所を準備して、そこの地名からも位置情報を取得できるようにする</a:t>
            </a:r>
          </a:p>
          <a:p>
            <a:r>
              <a:rPr lang="en-US" altLang="ja-JP">
                <a:latin typeface="HGｺﾞｼｯｸM"/>
                <a:ea typeface="HGｺﾞｼｯｸM"/>
              </a:rPr>
              <a:t>Android</a:t>
            </a:r>
            <a:r>
              <a:rPr lang="ja-JP" altLang="en-US">
                <a:latin typeface="HGｺﾞｼｯｸM"/>
                <a:ea typeface="HGｺﾞｼｯｸM"/>
              </a:rPr>
              <a:t>もっと勉強する</a:t>
            </a:r>
          </a:p>
          <a:p>
            <a:endParaRPr lang="ja-JP" altLang="en-US">
              <a:latin typeface="HGｺﾞｼｯｸM"/>
              <a:ea typeface="HGｺﾞｼｯｸM"/>
            </a:endParaRPr>
          </a:p>
        </p:txBody>
      </p:sp>
    </p:spTree>
    <p:extLst>
      <p:ext uri="{BB962C8B-B14F-4D97-AF65-F5344CB8AC3E}">
        <p14:creationId xmlns:p14="http://schemas.microsoft.com/office/powerpoint/2010/main" val="233934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6000">
                <a:latin typeface="HGｺﾞｼｯｸM"/>
                <a:ea typeface="HGｺﾞｼｯｸM"/>
              </a:rPr>
              <a:t>感想</a:t>
            </a:r>
          </a:p>
        </p:txBody>
      </p:sp>
      <p:sp>
        <p:nvSpPr>
          <p:cNvPr id="3" name="コンテンツ プレースホルダー 2"/>
          <p:cNvSpPr>
            <a:spLocks noGrp="1"/>
          </p:cNvSpPr>
          <p:nvPr>
            <p:ph idx="1"/>
          </p:nvPr>
        </p:nvSpPr>
        <p:spPr/>
        <p:txBody>
          <a:bodyPr/>
          <a:lstStyle/>
          <a:p>
            <a:r>
              <a:rPr lang="en-US" altLang="ja-JP">
                <a:latin typeface="HGｺﾞｼｯｸM"/>
                <a:ea typeface="HGｺﾞｼｯｸM"/>
              </a:rPr>
              <a:t>PC</a:t>
            </a:r>
            <a:r>
              <a:rPr lang="ja-JP" altLang="en-US">
                <a:latin typeface="HGｺﾞｼｯｸM"/>
                <a:ea typeface="HGｺﾞｼｯｸM"/>
              </a:rPr>
              <a:t>が壊れたりバイト祭りだったりとなかなか時間が作れなかったので全然仕上げられなかった。。。。また、自分の知識不足も重なって完成という形までこぎつけなかったのが一番悔しいです。次もし機会があればちゃんと知識をつけ理解してから開発していきたいと思いました。</a:t>
            </a:r>
          </a:p>
        </p:txBody>
      </p:sp>
    </p:spTree>
    <p:extLst>
      <p:ext uri="{BB962C8B-B14F-4D97-AF65-F5344CB8AC3E}">
        <p14:creationId xmlns:p14="http://schemas.microsoft.com/office/powerpoint/2010/main" val="683846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0</TotalTime>
  <Words>0</Words>
  <Application>Microsoft Office PowerPoint</Application>
  <PresentationFormat>ワイド画面</PresentationFormat>
  <Paragraphs>0</Paragraphs>
  <Slides>6</Slides>
  <Notes>6</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視差</vt:lpstr>
      <vt:lpstr>ご注文はゲーセンですか？</vt:lpstr>
      <vt:lpstr>コンセプト</vt:lpstr>
      <vt:lpstr>PowerPoint プレゼンテーション</vt:lpstr>
      <vt:lpstr>問題点</vt:lpstr>
      <vt:lpstr>改善策</vt:lpstr>
      <vt:lpstr>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Chalalai Sarakor</dc:creator>
  <cp:lastModifiedBy>Chalalai Sarakor</cp:lastModifiedBy>
  <cp:revision>4</cp:revision>
  <dcterms:created xsi:type="dcterms:W3CDTF">2013-07-30T09:57:48Z</dcterms:created>
  <dcterms:modified xsi:type="dcterms:W3CDTF">2015-01-29T03:25:17Z</dcterms:modified>
</cp:coreProperties>
</file>