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handoutMasterIdLst>
    <p:handoutMasterId r:id="rId16"/>
  </p:handoutMasterIdLst>
  <p:sldIdLst>
    <p:sldId id="256" r:id="rId5"/>
    <p:sldId id="258" r:id="rId6"/>
    <p:sldId id="260" r:id="rId7"/>
    <p:sldId id="305" r:id="rId8"/>
    <p:sldId id="306" r:id="rId9"/>
    <p:sldId id="311" r:id="rId10"/>
    <p:sldId id="312" r:id="rId11"/>
    <p:sldId id="289" r:id="rId12"/>
    <p:sldId id="301" r:id="rId13"/>
    <p:sldId id="313" r:id="rId14"/>
    <p:sldId id="30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927AC0-BCAE-43B0-A8A3-DD6FD0C5B074}" v="10" dt="2023-07-15T17:04:17.5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49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BE1F01-99E9-4DE7-AD02-FC3BE3176D3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965B8B0-3E75-46BA-A482-E43C81BAFA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Manage fleet</a:t>
          </a:r>
        </a:p>
      </dgm:t>
    </dgm:pt>
    <dgm:pt modelId="{B74D3031-C6AD-4737-879B-7B4AAF385E02}" type="parTrans" cxnId="{88A8A01F-59C0-4779-B3AD-19544F3D441F}">
      <dgm:prSet/>
      <dgm:spPr/>
      <dgm:t>
        <a:bodyPr/>
        <a:lstStyle/>
        <a:p>
          <a:endParaRPr lang="en-US"/>
        </a:p>
      </dgm:t>
    </dgm:pt>
    <dgm:pt modelId="{A30C1436-5DDE-4425-8971-07D43A9DF283}" type="sibTrans" cxnId="{88A8A01F-59C0-4779-B3AD-19544F3D441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6560F2F-9D29-4B6E-879E-B0048DF942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Store trip information</a:t>
          </a:r>
        </a:p>
      </dgm:t>
    </dgm:pt>
    <dgm:pt modelId="{7740E629-2F70-4F30-A71C-FB369FFA1B4C}" type="parTrans" cxnId="{DA3BD017-E0D9-49B6-8C62-76F90D0E236C}">
      <dgm:prSet/>
      <dgm:spPr/>
      <dgm:t>
        <a:bodyPr/>
        <a:lstStyle/>
        <a:p>
          <a:endParaRPr lang="en-US"/>
        </a:p>
      </dgm:t>
    </dgm:pt>
    <dgm:pt modelId="{C0C34CA4-63FC-463F-89D7-0081AD3F027F}" type="sibTrans" cxnId="{DA3BD017-E0D9-49B6-8C62-76F90D0E236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C71DFCA-E6B5-4377-BCDD-84717918EB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Calculate mileage based on trip information</a:t>
          </a:r>
        </a:p>
      </dgm:t>
    </dgm:pt>
    <dgm:pt modelId="{1526268A-3697-41AD-B0BC-C4C91F2DE083}" type="parTrans" cxnId="{A9F551B1-DE84-4E8A-9672-13E26DD57B6D}">
      <dgm:prSet/>
      <dgm:spPr/>
      <dgm:t>
        <a:bodyPr/>
        <a:lstStyle/>
        <a:p>
          <a:endParaRPr lang="en-US"/>
        </a:p>
      </dgm:t>
    </dgm:pt>
    <dgm:pt modelId="{2D64FCCC-4FA8-493C-BDCE-45F43B6BE246}" type="sibTrans" cxnId="{A9F551B1-DE84-4E8A-9672-13E26DD57B6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A59F234-D095-455D-AECE-B6036777E8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Generate  reports</a:t>
          </a:r>
        </a:p>
      </dgm:t>
    </dgm:pt>
    <dgm:pt modelId="{A714ACAD-7F46-4358-9725-E126EB268D0D}" type="parTrans" cxnId="{1B432AA6-D941-4DEF-9282-0CA04C48F867}">
      <dgm:prSet/>
      <dgm:spPr/>
      <dgm:t>
        <a:bodyPr/>
        <a:lstStyle/>
        <a:p>
          <a:endParaRPr lang="en-US"/>
        </a:p>
      </dgm:t>
    </dgm:pt>
    <dgm:pt modelId="{214A7180-423A-4FDA-B829-6484D1720D87}" type="sibTrans" cxnId="{1B432AA6-D941-4DEF-9282-0CA04C48F86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8B5DA41-CB6B-4053-934C-BE0C18FA721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Store inspection </a:t>
          </a:r>
          <a:r>
            <a:rPr lang="en-US" i="0" dirty="0"/>
            <a:t>information</a:t>
          </a:r>
        </a:p>
      </dgm:t>
    </dgm:pt>
    <dgm:pt modelId="{9401A3A2-154C-43C9-B69C-6A3CE740C54A}" type="parTrans" cxnId="{C1AABEBF-043C-4C4A-99A9-636475C10466}">
      <dgm:prSet/>
      <dgm:spPr/>
      <dgm:t>
        <a:bodyPr/>
        <a:lstStyle/>
        <a:p>
          <a:endParaRPr lang="en-US"/>
        </a:p>
      </dgm:t>
    </dgm:pt>
    <dgm:pt modelId="{173C6743-1D30-4F77-B690-BA481011395B}" type="sibTrans" cxnId="{C1AABEBF-043C-4C4A-99A9-636475C10466}">
      <dgm:prSet/>
      <dgm:spPr/>
      <dgm:t>
        <a:bodyPr/>
        <a:lstStyle/>
        <a:p>
          <a:endParaRPr lang="en-US"/>
        </a:p>
      </dgm:t>
    </dgm:pt>
    <dgm:pt modelId="{BDBA6D87-E710-4E47-BF12-8D1C933F59D1}" type="pres">
      <dgm:prSet presAssocID="{CCBE1F01-99E9-4DE7-AD02-FC3BE3176D39}" presName="root" presStyleCnt="0">
        <dgm:presLayoutVars>
          <dgm:dir/>
          <dgm:resizeHandles val="exact"/>
        </dgm:presLayoutVars>
      </dgm:prSet>
      <dgm:spPr/>
    </dgm:pt>
    <dgm:pt modelId="{58B1D3D9-35B7-466D-92DD-5A4EC16EB73D}" type="pres">
      <dgm:prSet presAssocID="{CCBE1F01-99E9-4DE7-AD02-FC3BE3176D39}" presName="container" presStyleCnt="0">
        <dgm:presLayoutVars>
          <dgm:dir/>
          <dgm:resizeHandles val="exact"/>
        </dgm:presLayoutVars>
      </dgm:prSet>
      <dgm:spPr/>
    </dgm:pt>
    <dgm:pt modelId="{1090BDB6-39D0-4F8A-9517-5D5F6A9F2756}" type="pres">
      <dgm:prSet presAssocID="{0965B8B0-3E75-46BA-A482-E43C81BAFA88}" presName="compNode" presStyleCnt="0"/>
      <dgm:spPr/>
    </dgm:pt>
    <dgm:pt modelId="{56B1275B-6CFC-4473-9A2C-A7744D171F26}" type="pres">
      <dgm:prSet presAssocID="{0965B8B0-3E75-46BA-A482-E43C81BAFA88}" presName="iconBgRect" presStyleLbl="bgShp" presStyleIdx="0" presStyleCnt="5"/>
      <dgm:spPr/>
    </dgm:pt>
    <dgm:pt modelId="{6B4FB84F-5A95-4329-9FA7-FAAF7516439E}" type="pres">
      <dgm:prSet presAssocID="{0965B8B0-3E75-46BA-A482-E43C81BAFA8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FA1E6336-7497-4949-9EAB-E4815DBE7F7E}" type="pres">
      <dgm:prSet presAssocID="{0965B8B0-3E75-46BA-A482-E43C81BAFA88}" presName="spaceRect" presStyleCnt="0"/>
      <dgm:spPr/>
    </dgm:pt>
    <dgm:pt modelId="{8B72D80F-2066-4974-8F85-043BB4B3A043}" type="pres">
      <dgm:prSet presAssocID="{0965B8B0-3E75-46BA-A482-E43C81BAFA88}" presName="textRect" presStyleLbl="revTx" presStyleIdx="0" presStyleCnt="5">
        <dgm:presLayoutVars>
          <dgm:chMax val="1"/>
          <dgm:chPref val="1"/>
        </dgm:presLayoutVars>
      </dgm:prSet>
      <dgm:spPr/>
    </dgm:pt>
    <dgm:pt modelId="{CDC8E736-7B31-4EBF-9992-7842F0F72F4B}" type="pres">
      <dgm:prSet presAssocID="{A30C1436-5DDE-4425-8971-07D43A9DF283}" presName="sibTrans" presStyleLbl="sibTrans2D1" presStyleIdx="0" presStyleCnt="0"/>
      <dgm:spPr/>
    </dgm:pt>
    <dgm:pt modelId="{0A445200-F8B1-4A13-9307-A3EFF7EAD242}" type="pres">
      <dgm:prSet presAssocID="{E6560F2F-9D29-4B6E-879E-B0048DF942EF}" presName="compNode" presStyleCnt="0"/>
      <dgm:spPr/>
    </dgm:pt>
    <dgm:pt modelId="{BC98548C-DC52-4BD2-AE4E-05C5C06F934B}" type="pres">
      <dgm:prSet presAssocID="{E6560F2F-9D29-4B6E-879E-B0048DF942EF}" presName="iconBgRect" presStyleLbl="bgShp" presStyleIdx="1" presStyleCnt="5"/>
      <dgm:spPr/>
    </dgm:pt>
    <dgm:pt modelId="{4056CE55-6DC0-4644-A9FE-5FA7F187F6AA}" type="pres">
      <dgm:prSet presAssocID="{E6560F2F-9D29-4B6E-879E-B0048DF942E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6C394E03-DFBC-472A-AB3E-B114F6416000}" type="pres">
      <dgm:prSet presAssocID="{E6560F2F-9D29-4B6E-879E-B0048DF942EF}" presName="spaceRect" presStyleCnt="0"/>
      <dgm:spPr/>
    </dgm:pt>
    <dgm:pt modelId="{59E8782A-1ADE-4CDD-98E7-72C891040D87}" type="pres">
      <dgm:prSet presAssocID="{E6560F2F-9D29-4B6E-879E-B0048DF942EF}" presName="textRect" presStyleLbl="revTx" presStyleIdx="1" presStyleCnt="5">
        <dgm:presLayoutVars>
          <dgm:chMax val="1"/>
          <dgm:chPref val="1"/>
        </dgm:presLayoutVars>
      </dgm:prSet>
      <dgm:spPr/>
    </dgm:pt>
    <dgm:pt modelId="{46C31DA8-9423-4EA8-A6C3-4941132D6437}" type="pres">
      <dgm:prSet presAssocID="{C0C34CA4-63FC-463F-89D7-0081AD3F027F}" presName="sibTrans" presStyleLbl="sibTrans2D1" presStyleIdx="0" presStyleCnt="0"/>
      <dgm:spPr/>
    </dgm:pt>
    <dgm:pt modelId="{EA6BC3DF-0D9F-42AA-A184-C5B9B07C8E71}" type="pres">
      <dgm:prSet presAssocID="{8C71DFCA-E6B5-4377-BCDD-84717918EB56}" presName="compNode" presStyleCnt="0"/>
      <dgm:spPr/>
    </dgm:pt>
    <dgm:pt modelId="{A6F3D700-9381-4F10-8BF4-E26E04022522}" type="pres">
      <dgm:prSet presAssocID="{8C71DFCA-E6B5-4377-BCDD-84717918EB56}" presName="iconBgRect" presStyleLbl="bgShp" presStyleIdx="2" presStyleCnt="5"/>
      <dgm:spPr/>
    </dgm:pt>
    <dgm:pt modelId="{B54671CD-17F7-436A-A5FA-77C0F0B0550F}" type="pres">
      <dgm:prSet presAssocID="{8C71DFCA-E6B5-4377-BCDD-84717918EB5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B08C5FF1-EED2-4E37-9C3B-04DEF9081179}" type="pres">
      <dgm:prSet presAssocID="{8C71DFCA-E6B5-4377-BCDD-84717918EB56}" presName="spaceRect" presStyleCnt="0"/>
      <dgm:spPr/>
    </dgm:pt>
    <dgm:pt modelId="{A89E0270-726B-49D0-B622-74522E365101}" type="pres">
      <dgm:prSet presAssocID="{8C71DFCA-E6B5-4377-BCDD-84717918EB56}" presName="textRect" presStyleLbl="revTx" presStyleIdx="2" presStyleCnt="5" custLinFactX="-67721" custLinFactY="69623" custLinFactNeighborX="-100000" custLinFactNeighborY="100000">
        <dgm:presLayoutVars>
          <dgm:chMax val="1"/>
          <dgm:chPref val="1"/>
        </dgm:presLayoutVars>
      </dgm:prSet>
      <dgm:spPr/>
    </dgm:pt>
    <dgm:pt modelId="{97ABC084-7830-4126-B236-2BE749C6CE22}" type="pres">
      <dgm:prSet presAssocID="{2D64FCCC-4FA8-493C-BDCE-45F43B6BE246}" presName="sibTrans" presStyleLbl="sibTrans2D1" presStyleIdx="0" presStyleCnt="0"/>
      <dgm:spPr/>
    </dgm:pt>
    <dgm:pt modelId="{82A22C96-74F7-4949-98CD-BC3DD54371DA}" type="pres">
      <dgm:prSet presAssocID="{AA59F234-D095-455D-AECE-B6036777E86E}" presName="compNode" presStyleCnt="0"/>
      <dgm:spPr/>
    </dgm:pt>
    <dgm:pt modelId="{6CC2A5E5-6277-422B-96B7-3D3EC024A078}" type="pres">
      <dgm:prSet presAssocID="{AA59F234-D095-455D-AECE-B6036777E86E}" presName="iconBgRect" presStyleLbl="bgShp" presStyleIdx="3" presStyleCnt="5"/>
      <dgm:spPr/>
    </dgm:pt>
    <dgm:pt modelId="{AC72CC4E-36BA-442E-8AE2-15AECFEB6764}" type="pres">
      <dgm:prSet presAssocID="{AA59F234-D095-455D-AECE-B6036777E86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DEF37CC-CF05-4C54-83B9-53917F44B084}" type="pres">
      <dgm:prSet presAssocID="{AA59F234-D095-455D-AECE-B6036777E86E}" presName="spaceRect" presStyleCnt="0"/>
      <dgm:spPr/>
    </dgm:pt>
    <dgm:pt modelId="{804B77DF-5E55-48E9-996C-884740B6B277}" type="pres">
      <dgm:prSet presAssocID="{AA59F234-D095-455D-AECE-B6036777E86E}" presName="textRect" presStyleLbl="revTx" presStyleIdx="3" presStyleCnt="5">
        <dgm:presLayoutVars>
          <dgm:chMax val="1"/>
          <dgm:chPref val="1"/>
        </dgm:presLayoutVars>
      </dgm:prSet>
      <dgm:spPr/>
    </dgm:pt>
    <dgm:pt modelId="{A7613B41-C91C-4DF8-A418-F6ACC6090C67}" type="pres">
      <dgm:prSet presAssocID="{214A7180-423A-4FDA-B829-6484D1720D87}" presName="sibTrans" presStyleLbl="sibTrans2D1" presStyleIdx="0" presStyleCnt="0"/>
      <dgm:spPr/>
    </dgm:pt>
    <dgm:pt modelId="{1E117D43-8D77-4C84-B139-03C086ECB0A9}" type="pres">
      <dgm:prSet presAssocID="{88B5DA41-CB6B-4053-934C-BE0C18FA7213}" presName="compNode" presStyleCnt="0"/>
      <dgm:spPr/>
    </dgm:pt>
    <dgm:pt modelId="{EDF161DC-4FC4-45CE-BA68-F04D0E1A64DE}" type="pres">
      <dgm:prSet presAssocID="{88B5DA41-CB6B-4053-934C-BE0C18FA7213}" presName="iconBgRect" presStyleLbl="bgShp" presStyleIdx="4" presStyleCnt="5"/>
      <dgm:spPr/>
    </dgm:pt>
    <dgm:pt modelId="{9C02FB52-2158-4C45-A1D8-FBD7EA45B2F3}" type="pres">
      <dgm:prSet presAssocID="{88B5DA41-CB6B-4053-934C-BE0C18FA721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3413265F-A279-4D0B-8112-52610BC53698}" type="pres">
      <dgm:prSet presAssocID="{88B5DA41-CB6B-4053-934C-BE0C18FA7213}" presName="spaceRect" presStyleCnt="0"/>
      <dgm:spPr/>
    </dgm:pt>
    <dgm:pt modelId="{3BAE7B21-20BF-4CBE-B068-8276BB5E672F}" type="pres">
      <dgm:prSet presAssocID="{88B5DA41-CB6B-4053-934C-BE0C18FA7213}" presName="textRect" presStyleLbl="revTx" presStyleIdx="4" presStyleCnt="5" custLinFactX="66028" custLinFactY="-74264" custLinFactNeighborX="100000" custLinFactNeighborY="-100000">
        <dgm:presLayoutVars>
          <dgm:chMax val="1"/>
          <dgm:chPref val="1"/>
        </dgm:presLayoutVars>
      </dgm:prSet>
      <dgm:spPr/>
    </dgm:pt>
  </dgm:ptLst>
  <dgm:cxnLst>
    <dgm:cxn modelId="{DA3BD017-E0D9-49B6-8C62-76F90D0E236C}" srcId="{CCBE1F01-99E9-4DE7-AD02-FC3BE3176D39}" destId="{E6560F2F-9D29-4B6E-879E-B0048DF942EF}" srcOrd="1" destOrd="0" parTransId="{7740E629-2F70-4F30-A71C-FB369FFA1B4C}" sibTransId="{C0C34CA4-63FC-463F-89D7-0081AD3F027F}"/>
    <dgm:cxn modelId="{F4299019-80FF-4643-8D87-2DB582074B65}" type="presOf" srcId="{0965B8B0-3E75-46BA-A482-E43C81BAFA88}" destId="{8B72D80F-2066-4974-8F85-043BB4B3A043}" srcOrd="0" destOrd="0" presId="urn:microsoft.com/office/officeart/2018/2/layout/IconCircleList"/>
    <dgm:cxn modelId="{88A8A01F-59C0-4779-B3AD-19544F3D441F}" srcId="{CCBE1F01-99E9-4DE7-AD02-FC3BE3176D39}" destId="{0965B8B0-3E75-46BA-A482-E43C81BAFA88}" srcOrd="0" destOrd="0" parTransId="{B74D3031-C6AD-4737-879B-7B4AAF385E02}" sibTransId="{A30C1436-5DDE-4425-8971-07D43A9DF283}"/>
    <dgm:cxn modelId="{1402B82A-6320-4693-B203-115CE08C0AE6}" type="presOf" srcId="{8C71DFCA-E6B5-4377-BCDD-84717918EB56}" destId="{A89E0270-726B-49D0-B622-74522E365101}" srcOrd="0" destOrd="0" presId="urn:microsoft.com/office/officeart/2018/2/layout/IconCircleList"/>
    <dgm:cxn modelId="{2364C732-3D72-4F28-8DA5-0FDDF03D7540}" type="presOf" srcId="{214A7180-423A-4FDA-B829-6484D1720D87}" destId="{A7613B41-C91C-4DF8-A418-F6ACC6090C67}" srcOrd="0" destOrd="0" presId="urn:microsoft.com/office/officeart/2018/2/layout/IconCircleList"/>
    <dgm:cxn modelId="{69CC3533-82EF-4EE3-97DE-B0466799B232}" type="presOf" srcId="{C0C34CA4-63FC-463F-89D7-0081AD3F027F}" destId="{46C31DA8-9423-4EA8-A6C3-4941132D6437}" srcOrd="0" destOrd="0" presId="urn:microsoft.com/office/officeart/2018/2/layout/IconCircleList"/>
    <dgm:cxn modelId="{7912475D-FBDD-4B45-8039-FB496A30A0E0}" type="presOf" srcId="{2D64FCCC-4FA8-493C-BDCE-45F43B6BE246}" destId="{97ABC084-7830-4126-B236-2BE749C6CE22}" srcOrd="0" destOrd="0" presId="urn:microsoft.com/office/officeart/2018/2/layout/IconCircleList"/>
    <dgm:cxn modelId="{4DD40266-B992-4ED6-B82A-5585776C8E38}" type="presOf" srcId="{AA59F234-D095-455D-AECE-B6036777E86E}" destId="{804B77DF-5E55-48E9-996C-884740B6B277}" srcOrd="0" destOrd="0" presId="urn:microsoft.com/office/officeart/2018/2/layout/IconCircleList"/>
    <dgm:cxn modelId="{C94E2B57-9901-4196-89DB-37A800719F96}" type="presOf" srcId="{A30C1436-5DDE-4425-8971-07D43A9DF283}" destId="{CDC8E736-7B31-4EBF-9992-7842F0F72F4B}" srcOrd="0" destOrd="0" presId="urn:microsoft.com/office/officeart/2018/2/layout/IconCircleList"/>
    <dgm:cxn modelId="{BDF73E58-5265-4E20-89FC-395C97688E86}" type="presOf" srcId="{CCBE1F01-99E9-4DE7-AD02-FC3BE3176D39}" destId="{BDBA6D87-E710-4E47-BF12-8D1C933F59D1}" srcOrd="0" destOrd="0" presId="urn:microsoft.com/office/officeart/2018/2/layout/IconCircleList"/>
    <dgm:cxn modelId="{C348157F-052C-4769-A228-DE3411357B64}" type="presOf" srcId="{E6560F2F-9D29-4B6E-879E-B0048DF942EF}" destId="{59E8782A-1ADE-4CDD-98E7-72C891040D87}" srcOrd="0" destOrd="0" presId="urn:microsoft.com/office/officeart/2018/2/layout/IconCircleList"/>
    <dgm:cxn modelId="{1B432AA6-D941-4DEF-9282-0CA04C48F867}" srcId="{CCBE1F01-99E9-4DE7-AD02-FC3BE3176D39}" destId="{AA59F234-D095-455D-AECE-B6036777E86E}" srcOrd="3" destOrd="0" parTransId="{A714ACAD-7F46-4358-9725-E126EB268D0D}" sibTransId="{214A7180-423A-4FDA-B829-6484D1720D87}"/>
    <dgm:cxn modelId="{A9F551B1-DE84-4E8A-9672-13E26DD57B6D}" srcId="{CCBE1F01-99E9-4DE7-AD02-FC3BE3176D39}" destId="{8C71DFCA-E6B5-4377-BCDD-84717918EB56}" srcOrd="2" destOrd="0" parTransId="{1526268A-3697-41AD-B0BC-C4C91F2DE083}" sibTransId="{2D64FCCC-4FA8-493C-BDCE-45F43B6BE246}"/>
    <dgm:cxn modelId="{BDCDA2B6-B890-4E6A-BBD3-054504666205}" type="presOf" srcId="{88B5DA41-CB6B-4053-934C-BE0C18FA7213}" destId="{3BAE7B21-20BF-4CBE-B068-8276BB5E672F}" srcOrd="0" destOrd="0" presId="urn:microsoft.com/office/officeart/2018/2/layout/IconCircleList"/>
    <dgm:cxn modelId="{C1AABEBF-043C-4C4A-99A9-636475C10466}" srcId="{CCBE1F01-99E9-4DE7-AD02-FC3BE3176D39}" destId="{88B5DA41-CB6B-4053-934C-BE0C18FA7213}" srcOrd="4" destOrd="0" parTransId="{9401A3A2-154C-43C9-B69C-6A3CE740C54A}" sibTransId="{173C6743-1D30-4F77-B690-BA481011395B}"/>
    <dgm:cxn modelId="{4DF9B39E-3C55-4456-B0D6-51C09CD77099}" type="presParOf" srcId="{BDBA6D87-E710-4E47-BF12-8D1C933F59D1}" destId="{58B1D3D9-35B7-466D-92DD-5A4EC16EB73D}" srcOrd="0" destOrd="0" presId="urn:microsoft.com/office/officeart/2018/2/layout/IconCircleList"/>
    <dgm:cxn modelId="{D7B63C29-DEE9-4FEE-8CBA-74F8C610D892}" type="presParOf" srcId="{58B1D3D9-35B7-466D-92DD-5A4EC16EB73D}" destId="{1090BDB6-39D0-4F8A-9517-5D5F6A9F2756}" srcOrd="0" destOrd="0" presId="urn:microsoft.com/office/officeart/2018/2/layout/IconCircleList"/>
    <dgm:cxn modelId="{DAA71A46-C30A-4564-B4D2-1FEB55BD0E14}" type="presParOf" srcId="{1090BDB6-39D0-4F8A-9517-5D5F6A9F2756}" destId="{56B1275B-6CFC-4473-9A2C-A7744D171F26}" srcOrd="0" destOrd="0" presId="urn:microsoft.com/office/officeart/2018/2/layout/IconCircleList"/>
    <dgm:cxn modelId="{A0131A73-F254-4D2D-A10F-58DF9BA53351}" type="presParOf" srcId="{1090BDB6-39D0-4F8A-9517-5D5F6A9F2756}" destId="{6B4FB84F-5A95-4329-9FA7-FAAF7516439E}" srcOrd="1" destOrd="0" presId="urn:microsoft.com/office/officeart/2018/2/layout/IconCircleList"/>
    <dgm:cxn modelId="{65C7BDD8-F875-49B0-8558-B9D10E6FC272}" type="presParOf" srcId="{1090BDB6-39D0-4F8A-9517-5D5F6A9F2756}" destId="{FA1E6336-7497-4949-9EAB-E4815DBE7F7E}" srcOrd="2" destOrd="0" presId="urn:microsoft.com/office/officeart/2018/2/layout/IconCircleList"/>
    <dgm:cxn modelId="{7A7A62A4-A462-473E-8001-6A44883B5D12}" type="presParOf" srcId="{1090BDB6-39D0-4F8A-9517-5D5F6A9F2756}" destId="{8B72D80F-2066-4974-8F85-043BB4B3A043}" srcOrd="3" destOrd="0" presId="urn:microsoft.com/office/officeart/2018/2/layout/IconCircleList"/>
    <dgm:cxn modelId="{9617CA0E-508C-425A-B1B5-D7DD152E7FF1}" type="presParOf" srcId="{58B1D3D9-35B7-466D-92DD-5A4EC16EB73D}" destId="{CDC8E736-7B31-4EBF-9992-7842F0F72F4B}" srcOrd="1" destOrd="0" presId="urn:microsoft.com/office/officeart/2018/2/layout/IconCircleList"/>
    <dgm:cxn modelId="{39CE3293-DDD1-45CD-9308-33469DCCC1EC}" type="presParOf" srcId="{58B1D3D9-35B7-466D-92DD-5A4EC16EB73D}" destId="{0A445200-F8B1-4A13-9307-A3EFF7EAD242}" srcOrd="2" destOrd="0" presId="urn:microsoft.com/office/officeart/2018/2/layout/IconCircleList"/>
    <dgm:cxn modelId="{E7548BC3-823D-44CC-A8B1-B22AE9FB6511}" type="presParOf" srcId="{0A445200-F8B1-4A13-9307-A3EFF7EAD242}" destId="{BC98548C-DC52-4BD2-AE4E-05C5C06F934B}" srcOrd="0" destOrd="0" presId="urn:microsoft.com/office/officeart/2018/2/layout/IconCircleList"/>
    <dgm:cxn modelId="{1BE5F076-70EE-4309-9435-3527192EA55C}" type="presParOf" srcId="{0A445200-F8B1-4A13-9307-A3EFF7EAD242}" destId="{4056CE55-6DC0-4644-A9FE-5FA7F187F6AA}" srcOrd="1" destOrd="0" presId="urn:microsoft.com/office/officeart/2018/2/layout/IconCircleList"/>
    <dgm:cxn modelId="{4C95B2B6-2421-4DD7-94AF-D3E52EC96254}" type="presParOf" srcId="{0A445200-F8B1-4A13-9307-A3EFF7EAD242}" destId="{6C394E03-DFBC-472A-AB3E-B114F6416000}" srcOrd="2" destOrd="0" presId="urn:microsoft.com/office/officeart/2018/2/layout/IconCircleList"/>
    <dgm:cxn modelId="{B65C87CF-2A31-4088-9D6D-4824E4C067FE}" type="presParOf" srcId="{0A445200-F8B1-4A13-9307-A3EFF7EAD242}" destId="{59E8782A-1ADE-4CDD-98E7-72C891040D87}" srcOrd="3" destOrd="0" presId="urn:microsoft.com/office/officeart/2018/2/layout/IconCircleList"/>
    <dgm:cxn modelId="{7279010E-8A3A-49AE-B6F9-6175BEACC93A}" type="presParOf" srcId="{58B1D3D9-35B7-466D-92DD-5A4EC16EB73D}" destId="{46C31DA8-9423-4EA8-A6C3-4941132D6437}" srcOrd="3" destOrd="0" presId="urn:microsoft.com/office/officeart/2018/2/layout/IconCircleList"/>
    <dgm:cxn modelId="{EE76FDE9-D9F0-4464-AB6E-2FE18377B916}" type="presParOf" srcId="{58B1D3D9-35B7-466D-92DD-5A4EC16EB73D}" destId="{EA6BC3DF-0D9F-42AA-A184-C5B9B07C8E71}" srcOrd="4" destOrd="0" presId="urn:microsoft.com/office/officeart/2018/2/layout/IconCircleList"/>
    <dgm:cxn modelId="{D2D909AA-A820-4651-A62C-76EF2B67E41E}" type="presParOf" srcId="{EA6BC3DF-0D9F-42AA-A184-C5B9B07C8E71}" destId="{A6F3D700-9381-4F10-8BF4-E26E04022522}" srcOrd="0" destOrd="0" presId="urn:microsoft.com/office/officeart/2018/2/layout/IconCircleList"/>
    <dgm:cxn modelId="{F864166E-B62D-470E-81FE-CD23D28BD068}" type="presParOf" srcId="{EA6BC3DF-0D9F-42AA-A184-C5B9B07C8E71}" destId="{B54671CD-17F7-436A-A5FA-77C0F0B0550F}" srcOrd="1" destOrd="0" presId="urn:microsoft.com/office/officeart/2018/2/layout/IconCircleList"/>
    <dgm:cxn modelId="{FABADFD6-2582-4041-B068-C1F6C34198AD}" type="presParOf" srcId="{EA6BC3DF-0D9F-42AA-A184-C5B9B07C8E71}" destId="{B08C5FF1-EED2-4E37-9C3B-04DEF9081179}" srcOrd="2" destOrd="0" presId="urn:microsoft.com/office/officeart/2018/2/layout/IconCircleList"/>
    <dgm:cxn modelId="{EB1CFD5A-10BF-4861-B4E6-5512AD226A93}" type="presParOf" srcId="{EA6BC3DF-0D9F-42AA-A184-C5B9B07C8E71}" destId="{A89E0270-726B-49D0-B622-74522E365101}" srcOrd="3" destOrd="0" presId="urn:microsoft.com/office/officeart/2018/2/layout/IconCircleList"/>
    <dgm:cxn modelId="{67096B95-4432-411D-A5A0-D79721640B10}" type="presParOf" srcId="{58B1D3D9-35B7-466D-92DD-5A4EC16EB73D}" destId="{97ABC084-7830-4126-B236-2BE749C6CE22}" srcOrd="5" destOrd="0" presId="urn:microsoft.com/office/officeart/2018/2/layout/IconCircleList"/>
    <dgm:cxn modelId="{BE8E03FE-7155-42BE-AC83-B5C541058303}" type="presParOf" srcId="{58B1D3D9-35B7-466D-92DD-5A4EC16EB73D}" destId="{82A22C96-74F7-4949-98CD-BC3DD54371DA}" srcOrd="6" destOrd="0" presId="urn:microsoft.com/office/officeart/2018/2/layout/IconCircleList"/>
    <dgm:cxn modelId="{B7752522-09A6-41E4-A69F-EED977C27DD8}" type="presParOf" srcId="{82A22C96-74F7-4949-98CD-BC3DD54371DA}" destId="{6CC2A5E5-6277-422B-96B7-3D3EC024A078}" srcOrd="0" destOrd="0" presId="urn:microsoft.com/office/officeart/2018/2/layout/IconCircleList"/>
    <dgm:cxn modelId="{C8DDFDA0-B76C-45D0-A2B1-61761820CA9D}" type="presParOf" srcId="{82A22C96-74F7-4949-98CD-BC3DD54371DA}" destId="{AC72CC4E-36BA-442E-8AE2-15AECFEB6764}" srcOrd="1" destOrd="0" presId="urn:microsoft.com/office/officeart/2018/2/layout/IconCircleList"/>
    <dgm:cxn modelId="{4C0C59EE-8F08-4BF4-9050-9617EC58932E}" type="presParOf" srcId="{82A22C96-74F7-4949-98CD-BC3DD54371DA}" destId="{BDEF37CC-CF05-4C54-83B9-53917F44B084}" srcOrd="2" destOrd="0" presId="urn:microsoft.com/office/officeart/2018/2/layout/IconCircleList"/>
    <dgm:cxn modelId="{C7028221-0C8B-4B41-A382-5E478519A8A1}" type="presParOf" srcId="{82A22C96-74F7-4949-98CD-BC3DD54371DA}" destId="{804B77DF-5E55-48E9-996C-884740B6B277}" srcOrd="3" destOrd="0" presId="urn:microsoft.com/office/officeart/2018/2/layout/IconCircleList"/>
    <dgm:cxn modelId="{6DB8B558-AB71-4FE3-886F-BED69EB94550}" type="presParOf" srcId="{58B1D3D9-35B7-466D-92DD-5A4EC16EB73D}" destId="{A7613B41-C91C-4DF8-A418-F6ACC6090C67}" srcOrd="7" destOrd="0" presId="urn:microsoft.com/office/officeart/2018/2/layout/IconCircleList"/>
    <dgm:cxn modelId="{BF9E5508-FB15-40D1-B5C5-53D5198FF987}" type="presParOf" srcId="{58B1D3D9-35B7-466D-92DD-5A4EC16EB73D}" destId="{1E117D43-8D77-4C84-B139-03C086ECB0A9}" srcOrd="8" destOrd="0" presId="urn:microsoft.com/office/officeart/2018/2/layout/IconCircleList"/>
    <dgm:cxn modelId="{FE88F444-5449-4CF3-9D3C-40C140D2AB70}" type="presParOf" srcId="{1E117D43-8D77-4C84-B139-03C086ECB0A9}" destId="{EDF161DC-4FC4-45CE-BA68-F04D0E1A64DE}" srcOrd="0" destOrd="0" presId="urn:microsoft.com/office/officeart/2018/2/layout/IconCircleList"/>
    <dgm:cxn modelId="{575B334B-808F-4006-B842-9AC8DEEFD2A1}" type="presParOf" srcId="{1E117D43-8D77-4C84-B139-03C086ECB0A9}" destId="{9C02FB52-2158-4C45-A1D8-FBD7EA45B2F3}" srcOrd="1" destOrd="0" presId="urn:microsoft.com/office/officeart/2018/2/layout/IconCircleList"/>
    <dgm:cxn modelId="{36FC7A8A-3268-4F6B-8946-F9B7D563AA28}" type="presParOf" srcId="{1E117D43-8D77-4C84-B139-03C086ECB0A9}" destId="{3413265F-A279-4D0B-8112-52610BC53698}" srcOrd="2" destOrd="0" presId="urn:microsoft.com/office/officeart/2018/2/layout/IconCircleList"/>
    <dgm:cxn modelId="{A272CE84-8632-4D20-A2CB-CB0EEEF1286F}" type="presParOf" srcId="{1E117D43-8D77-4C84-B139-03C086ECB0A9}" destId="{3BAE7B21-20BF-4CBE-B068-8276BB5E672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742A05-A940-46F4-B398-FEEE45AA99A1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0BD5E4-64CA-42D6-98A9-1F21A1524F52}">
      <dgm:prSet/>
      <dgm:spPr/>
      <dgm:t>
        <a:bodyPr/>
        <a:lstStyle/>
        <a:p>
          <a:r>
            <a:rPr lang="en-US" dirty="0"/>
            <a:t>Manage User</a:t>
          </a:r>
        </a:p>
      </dgm:t>
    </dgm:pt>
    <dgm:pt modelId="{EB4CFDDD-A28E-47F1-9D3C-03B65758BBE7}" type="parTrans" cxnId="{8D5F1478-76F0-42FE-9F7F-31FE97053B24}">
      <dgm:prSet/>
      <dgm:spPr/>
      <dgm:t>
        <a:bodyPr/>
        <a:lstStyle/>
        <a:p>
          <a:endParaRPr lang="en-US"/>
        </a:p>
      </dgm:t>
    </dgm:pt>
    <dgm:pt modelId="{8AC3D644-5B4C-4B00-B27D-8159DBE332B9}" type="sibTrans" cxnId="{8D5F1478-76F0-42FE-9F7F-31FE97053B24}">
      <dgm:prSet/>
      <dgm:spPr/>
      <dgm:t>
        <a:bodyPr/>
        <a:lstStyle/>
        <a:p>
          <a:endParaRPr lang="en-US"/>
        </a:p>
      </dgm:t>
    </dgm:pt>
    <dgm:pt modelId="{B020F2ED-3FB4-4516-AF21-3D4C24AB94F8}">
      <dgm:prSet/>
      <dgm:spPr/>
      <dgm:t>
        <a:bodyPr/>
        <a:lstStyle/>
        <a:p>
          <a:r>
            <a:rPr lang="en-US" dirty="0"/>
            <a:t>Add / delete / update vehicle information</a:t>
          </a:r>
        </a:p>
      </dgm:t>
    </dgm:pt>
    <dgm:pt modelId="{53AF0B27-853F-45D5-84EC-7200DD0BCBAE}" type="parTrans" cxnId="{5C4841E8-2B2B-489D-8C2D-7CCD04C33906}">
      <dgm:prSet/>
      <dgm:spPr/>
      <dgm:t>
        <a:bodyPr/>
        <a:lstStyle/>
        <a:p>
          <a:endParaRPr lang="en-US"/>
        </a:p>
      </dgm:t>
    </dgm:pt>
    <dgm:pt modelId="{76C862FE-AE00-4651-9E7E-1E6FCE15159D}" type="sibTrans" cxnId="{5C4841E8-2B2B-489D-8C2D-7CCD04C33906}">
      <dgm:prSet/>
      <dgm:spPr/>
      <dgm:t>
        <a:bodyPr/>
        <a:lstStyle/>
        <a:p>
          <a:endParaRPr lang="en-US"/>
        </a:p>
      </dgm:t>
    </dgm:pt>
    <dgm:pt modelId="{74AB76AC-6DE7-4A84-A1F6-8BE5D6FD23D3}">
      <dgm:prSet/>
      <dgm:spPr/>
      <dgm:t>
        <a:bodyPr/>
        <a:lstStyle/>
        <a:p>
          <a:r>
            <a:rPr lang="en-US" dirty="0"/>
            <a:t>Manage Vehicle</a:t>
          </a:r>
        </a:p>
      </dgm:t>
    </dgm:pt>
    <dgm:pt modelId="{F788F878-C297-41D1-8AC1-19245A496B4B}" type="parTrans" cxnId="{ED2AE066-A082-48C3-A273-8BC2ABD9495C}">
      <dgm:prSet/>
      <dgm:spPr/>
      <dgm:t>
        <a:bodyPr/>
        <a:lstStyle/>
        <a:p>
          <a:endParaRPr lang="en-US"/>
        </a:p>
      </dgm:t>
    </dgm:pt>
    <dgm:pt modelId="{5CFE62D8-CA73-46CB-82F9-6BEF282CE281}" type="sibTrans" cxnId="{ED2AE066-A082-48C3-A273-8BC2ABD9495C}">
      <dgm:prSet/>
      <dgm:spPr/>
      <dgm:t>
        <a:bodyPr/>
        <a:lstStyle/>
        <a:p>
          <a:endParaRPr lang="en-US"/>
        </a:p>
      </dgm:t>
    </dgm:pt>
    <dgm:pt modelId="{77B145D4-BF97-4629-8068-55A9039954BE}">
      <dgm:prSet/>
      <dgm:spPr/>
      <dgm:t>
        <a:bodyPr/>
        <a:lstStyle/>
        <a:p>
          <a:r>
            <a:rPr lang="en-US"/>
            <a:t>Add / delete / user vehicle information</a:t>
          </a:r>
        </a:p>
      </dgm:t>
    </dgm:pt>
    <dgm:pt modelId="{5B062FD5-BF3D-4585-A37C-25E80BB26721}" type="parTrans" cxnId="{F004AAA8-DE31-44A8-B6BA-FA76B15C3D75}">
      <dgm:prSet/>
      <dgm:spPr/>
      <dgm:t>
        <a:bodyPr/>
        <a:lstStyle/>
        <a:p>
          <a:endParaRPr lang="en-US"/>
        </a:p>
      </dgm:t>
    </dgm:pt>
    <dgm:pt modelId="{2C53C7A2-92F1-42EF-AA4F-B59C0B02C373}" type="sibTrans" cxnId="{F004AAA8-DE31-44A8-B6BA-FA76B15C3D75}">
      <dgm:prSet/>
      <dgm:spPr/>
      <dgm:t>
        <a:bodyPr/>
        <a:lstStyle/>
        <a:p>
          <a:endParaRPr lang="en-US"/>
        </a:p>
      </dgm:t>
    </dgm:pt>
    <dgm:pt modelId="{DC42E954-F1B8-481C-99FA-5E36043C862D}">
      <dgm:prSet/>
      <dgm:spPr/>
      <dgm:t>
        <a:bodyPr/>
        <a:lstStyle/>
        <a:p>
          <a:r>
            <a:rPr lang="en-US" dirty="0"/>
            <a:t>Trip Report</a:t>
          </a:r>
        </a:p>
      </dgm:t>
    </dgm:pt>
    <dgm:pt modelId="{5A87501B-67F0-4F5B-908F-5780E204F29D}" type="parTrans" cxnId="{B99A4A54-2FE5-4B12-B406-6AE8E01C9F45}">
      <dgm:prSet/>
      <dgm:spPr/>
      <dgm:t>
        <a:bodyPr/>
        <a:lstStyle/>
        <a:p>
          <a:endParaRPr lang="en-US"/>
        </a:p>
      </dgm:t>
    </dgm:pt>
    <dgm:pt modelId="{F7EBA8D7-E55E-40A6-B9B3-EF17D9C606A0}" type="sibTrans" cxnId="{B99A4A54-2FE5-4B12-B406-6AE8E01C9F45}">
      <dgm:prSet/>
      <dgm:spPr/>
      <dgm:t>
        <a:bodyPr/>
        <a:lstStyle/>
        <a:p>
          <a:endParaRPr lang="en-US"/>
        </a:p>
      </dgm:t>
    </dgm:pt>
    <dgm:pt modelId="{5F3C45C9-D2CE-43EB-B648-8A7DDD2BAB8A}">
      <dgm:prSet/>
      <dgm:spPr/>
      <dgm:t>
        <a:bodyPr/>
        <a:lstStyle/>
        <a:p>
          <a:r>
            <a:rPr lang="en-US" dirty="0"/>
            <a:t>Run trip report</a:t>
          </a:r>
        </a:p>
      </dgm:t>
    </dgm:pt>
    <dgm:pt modelId="{0F815836-CAAE-4CDD-8B72-8C7EBF5A214A}" type="parTrans" cxnId="{A2F87AA5-FCED-478F-93F9-9D18994B6449}">
      <dgm:prSet/>
      <dgm:spPr/>
      <dgm:t>
        <a:bodyPr/>
        <a:lstStyle/>
        <a:p>
          <a:endParaRPr lang="en-US"/>
        </a:p>
      </dgm:t>
    </dgm:pt>
    <dgm:pt modelId="{FD65B397-4B8B-417D-90E8-7B72F965F30C}" type="sibTrans" cxnId="{A2F87AA5-FCED-478F-93F9-9D18994B6449}">
      <dgm:prSet/>
      <dgm:spPr/>
      <dgm:t>
        <a:bodyPr/>
        <a:lstStyle/>
        <a:p>
          <a:endParaRPr lang="en-US"/>
        </a:p>
      </dgm:t>
    </dgm:pt>
    <dgm:pt modelId="{FA3F08C8-E337-43A3-A3D7-36619F4FF42F}">
      <dgm:prSet/>
      <dgm:spPr/>
      <dgm:t>
        <a:bodyPr/>
        <a:lstStyle/>
        <a:p>
          <a:r>
            <a:rPr lang="en-US" dirty="0"/>
            <a:t>Inspection report</a:t>
          </a:r>
        </a:p>
      </dgm:t>
    </dgm:pt>
    <dgm:pt modelId="{4926BF35-0551-4494-A4C7-A8D126643258}" type="parTrans" cxnId="{019062A4-AFF9-47B4-B75F-BDDC33FAFB73}">
      <dgm:prSet/>
      <dgm:spPr/>
      <dgm:t>
        <a:bodyPr/>
        <a:lstStyle/>
        <a:p>
          <a:endParaRPr lang="en-US"/>
        </a:p>
      </dgm:t>
    </dgm:pt>
    <dgm:pt modelId="{9C93C488-FC25-4426-834C-DD776C6A15ED}" type="sibTrans" cxnId="{019062A4-AFF9-47B4-B75F-BDDC33FAFB73}">
      <dgm:prSet/>
      <dgm:spPr/>
      <dgm:t>
        <a:bodyPr/>
        <a:lstStyle/>
        <a:p>
          <a:endParaRPr lang="en-US"/>
        </a:p>
      </dgm:t>
    </dgm:pt>
    <dgm:pt modelId="{12DA0D83-E017-4C76-81CC-4D6C9127EF20}">
      <dgm:prSet/>
      <dgm:spPr/>
      <dgm:t>
        <a:bodyPr/>
        <a:lstStyle/>
        <a:p>
          <a:r>
            <a:rPr lang="en-US" dirty="0"/>
            <a:t>Run inspection report</a:t>
          </a:r>
        </a:p>
      </dgm:t>
    </dgm:pt>
    <dgm:pt modelId="{4EC99AE4-24C6-4AA7-8AF4-3E4218341B53}" type="parTrans" cxnId="{0B6B5685-13B5-4DF5-A004-C17661732122}">
      <dgm:prSet/>
      <dgm:spPr/>
      <dgm:t>
        <a:bodyPr/>
        <a:lstStyle/>
        <a:p>
          <a:endParaRPr lang="en-US"/>
        </a:p>
      </dgm:t>
    </dgm:pt>
    <dgm:pt modelId="{106A1E53-676E-4C93-8017-A4B7C2DA0159}" type="sibTrans" cxnId="{0B6B5685-13B5-4DF5-A004-C17661732122}">
      <dgm:prSet/>
      <dgm:spPr/>
      <dgm:t>
        <a:bodyPr/>
        <a:lstStyle/>
        <a:p>
          <a:endParaRPr lang="en-US"/>
        </a:p>
      </dgm:t>
    </dgm:pt>
    <dgm:pt modelId="{78273911-2EAD-48BC-842D-CD7A5EA0457D}">
      <dgm:prSet/>
      <dgm:spPr/>
      <dgm:t>
        <a:bodyPr/>
        <a:lstStyle/>
        <a:p>
          <a:r>
            <a:rPr lang="en-US" dirty="0"/>
            <a:t>Fleet</a:t>
          </a:r>
        </a:p>
      </dgm:t>
    </dgm:pt>
    <dgm:pt modelId="{5A4B2BC7-63B0-4895-BDF0-379EB6AB3449}" type="parTrans" cxnId="{E9C4EDC3-12A6-4AC5-B1CC-DF17B8305D62}">
      <dgm:prSet/>
      <dgm:spPr/>
      <dgm:t>
        <a:bodyPr/>
        <a:lstStyle/>
        <a:p>
          <a:endParaRPr lang="en-US"/>
        </a:p>
      </dgm:t>
    </dgm:pt>
    <dgm:pt modelId="{DF2A6F99-95FA-4586-9244-4C77A989D1B1}" type="sibTrans" cxnId="{E9C4EDC3-12A6-4AC5-B1CC-DF17B8305D62}">
      <dgm:prSet/>
      <dgm:spPr/>
      <dgm:t>
        <a:bodyPr/>
        <a:lstStyle/>
        <a:p>
          <a:endParaRPr lang="en-US"/>
        </a:p>
      </dgm:t>
    </dgm:pt>
    <dgm:pt modelId="{4E0AC04D-BA63-4321-B2E3-869D274D812D}">
      <dgm:prSet/>
      <dgm:spPr/>
      <dgm:t>
        <a:bodyPr/>
        <a:lstStyle/>
        <a:p>
          <a:r>
            <a:rPr lang="en-US" dirty="0"/>
            <a:t>View Fleet (Users / Vehicles)</a:t>
          </a:r>
        </a:p>
      </dgm:t>
    </dgm:pt>
    <dgm:pt modelId="{BAC04593-1878-4E02-88C1-8B3BA1D2A868}" type="parTrans" cxnId="{F1C5E4FD-1954-4796-BAA6-BD7C2FFDE272}">
      <dgm:prSet/>
      <dgm:spPr/>
      <dgm:t>
        <a:bodyPr/>
        <a:lstStyle/>
        <a:p>
          <a:endParaRPr lang="en-US"/>
        </a:p>
      </dgm:t>
    </dgm:pt>
    <dgm:pt modelId="{B3293A15-216E-451B-A62C-286F29EF0C88}" type="sibTrans" cxnId="{F1C5E4FD-1954-4796-BAA6-BD7C2FFDE272}">
      <dgm:prSet/>
      <dgm:spPr/>
      <dgm:t>
        <a:bodyPr/>
        <a:lstStyle/>
        <a:p>
          <a:endParaRPr lang="en-US"/>
        </a:p>
      </dgm:t>
    </dgm:pt>
    <dgm:pt modelId="{67CC9675-82CE-41CB-B271-54DDD8608AB1}">
      <dgm:prSet/>
      <dgm:spPr/>
      <dgm:t>
        <a:bodyPr/>
        <a:lstStyle/>
        <a:p>
          <a:r>
            <a:rPr lang="en-US"/>
            <a:t>User Screen</a:t>
          </a:r>
          <a:endParaRPr lang="en-US" dirty="0"/>
        </a:p>
      </dgm:t>
    </dgm:pt>
    <dgm:pt modelId="{96ACD816-C410-4ACC-B102-89CC251CADF5}" type="parTrans" cxnId="{CFE87060-3D59-40DE-8522-8AF5BD16391F}">
      <dgm:prSet/>
      <dgm:spPr/>
      <dgm:t>
        <a:bodyPr/>
        <a:lstStyle/>
        <a:p>
          <a:endParaRPr lang="en-US"/>
        </a:p>
      </dgm:t>
    </dgm:pt>
    <dgm:pt modelId="{C9F00C75-01E7-4824-A049-B7B2E286504A}" type="sibTrans" cxnId="{CFE87060-3D59-40DE-8522-8AF5BD16391F}">
      <dgm:prSet/>
      <dgm:spPr/>
      <dgm:t>
        <a:bodyPr/>
        <a:lstStyle/>
        <a:p>
          <a:endParaRPr lang="en-US"/>
        </a:p>
      </dgm:t>
    </dgm:pt>
    <dgm:pt modelId="{CF18FA25-4344-43BE-A83A-8B8667F8A175}">
      <dgm:prSet/>
      <dgm:spPr/>
      <dgm:t>
        <a:bodyPr/>
        <a:lstStyle/>
        <a:p>
          <a:r>
            <a:rPr lang="en-US" dirty="0"/>
            <a:t>Access to user screen</a:t>
          </a:r>
        </a:p>
      </dgm:t>
    </dgm:pt>
    <dgm:pt modelId="{FB9AF522-670C-4CE9-98F2-D39A4385785A}" type="parTrans" cxnId="{8C7EBC84-AAFF-40D0-B2C8-8BEB95BADA48}">
      <dgm:prSet/>
      <dgm:spPr/>
      <dgm:t>
        <a:bodyPr/>
        <a:lstStyle/>
        <a:p>
          <a:endParaRPr lang="en-US"/>
        </a:p>
      </dgm:t>
    </dgm:pt>
    <dgm:pt modelId="{7FEB911F-C4CC-46AB-AC88-003C374FA2DC}" type="sibTrans" cxnId="{8C7EBC84-AAFF-40D0-B2C8-8BEB95BADA48}">
      <dgm:prSet/>
      <dgm:spPr/>
      <dgm:t>
        <a:bodyPr/>
        <a:lstStyle/>
        <a:p>
          <a:endParaRPr lang="en-US"/>
        </a:p>
      </dgm:t>
    </dgm:pt>
    <dgm:pt modelId="{7FDFBC92-71C5-4594-BF48-ECB1B9DD044C}" type="pres">
      <dgm:prSet presAssocID="{80742A05-A940-46F4-B398-FEEE45AA99A1}" presName="Name0" presStyleCnt="0">
        <dgm:presLayoutVars>
          <dgm:dir/>
          <dgm:animLvl val="lvl"/>
          <dgm:resizeHandles val="exact"/>
        </dgm:presLayoutVars>
      </dgm:prSet>
      <dgm:spPr/>
    </dgm:pt>
    <dgm:pt modelId="{032E5492-B359-49F7-ADC9-5964C953608E}" type="pres">
      <dgm:prSet presAssocID="{78273911-2EAD-48BC-842D-CD7A5EA0457D}" presName="linNode" presStyleCnt="0"/>
      <dgm:spPr/>
    </dgm:pt>
    <dgm:pt modelId="{3B93AD63-BDC3-4254-A28F-338ED8EEC04E}" type="pres">
      <dgm:prSet presAssocID="{78273911-2EAD-48BC-842D-CD7A5EA0457D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B6389158-D7C4-479F-BE9B-BCE7EB30FDFA}" type="pres">
      <dgm:prSet presAssocID="{78273911-2EAD-48BC-842D-CD7A5EA0457D}" presName="descendantText" presStyleLbl="alignAccFollowNode1" presStyleIdx="0" presStyleCnt="6">
        <dgm:presLayoutVars>
          <dgm:bulletEnabled val="1"/>
        </dgm:presLayoutVars>
      </dgm:prSet>
      <dgm:spPr/>
    </dgm:pt>
    <dgm:pt modelId="{7E425F03-6440-4337-BE0F-9CDB9EA2F2E1}" type="pres">
      <dgm:prSet presAssocID="{DF2A6F99-95FA-4586-9244-4C77A989D1B1}" presName="sp" presStyleCnt="0"/>
      <dgm:spPr/>
    </dgm:pt>
    <dgm:pt modelId="{2C079EF6-3F02-4EDC-A2F3-82D7E23D2526}" type="pres">
      <dgm:prSet presAssocID="{060BD5E4-64CA-42D6-98A9-1F21A1524F52}" presName="linNode" presStyleCnt="0"/>
      <dgm:spPr/>
    </dgm:pt>
    <dgm:pt modelId="{D0C0EF82-DC36-4E28-AEA9-AB2FB382B272}" type="pres">
      <dgm:prSet presAssocID="{060BD5E4-64CA-42D6-98A9-1F21A1524F52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044187A9-C0A8-4D19-9E99-CBBEFE30FDFD}" type="pres">
      <dgm:prSet presAssocID="{060BD5E4-64CA-42D6-98A9-1F21A1524F52}" presName="descendantText" presStyleLbl="alignAccFollowNode1" presStyleIdx="1" presStyleCnt="6">
        <dgm:presLayoutVars>
          <dgm:bulletEnabled val="1"/>
        </dgm:presLayoutVars>
      </dgm:prSet>
      <dgm:spPr/>
    </dgm:pt>
    <dgm:pt modelId="{F84F5F59-8E65-42E9-8A48-96FD22A74B1D}" type="pres">
      <dgm:prSet presAssocID="{8AC3D644-5B4C-4B00-B27D-8159DBE332B9}" presName="sp" presStyleCnt="0"/>
      <dgm:spPr/>
    </dgm:pt>
    <dgm:pt modelId="{6D7A2D04-AF67-4A07-9DD9-C0A09BA985B2}" type="pres">
      <dgm:prSet presAssocID="{74AB76AC-6DE7-4A84-A1F6-8BE5D6FD23D3}" presName="linNode" presStyleCnt="0"/>
      <dgm:spPr/>
    </dgm:pt>
    <dgm:pt modelId="{1E473733-82DF-4F26-976E-0E46AB15AFA8}" type="pres">
      <dgm:prSet presAssocID="{74AB76AC-6DE7-4A84-A1F6-8BE5D6FD23D3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09BA8F3F-2506-4B30-8725-E12956ED1EC6}" type="pres">
      <dgm:prSet presAssocID="{74AB76AC-6DE7-4A84-A1F6-8BE5D6FD23D3}" presName="descendantText" presStyleLbl="alignAccFollowNode1" presStyleIdx="2" presStyleCnt="6">
        <dgm:presLayoutVars>
          <dgm:bulletEnabled val="1"/>
        </dgm:presLayoutVars>
      </dgm:prSet>
      <dgm:spPr/>
    </dgm:pt>
    <dgm:pt modelId="{5713BA0E-4D1E-4D6A-B66A-FDF8DB85AD94}" type="pres">
      <dgm:prSet presAssocID="{5CFE62D8-CA73-46CB-82F9-6BEF282CE281}" presName="sp" presStyleCnt="0"/>
      <dgm:spPr/>
    </dgm:pt>
    <dgm:pt modelId="{A1C78BFB-0064-4A0F-8E7F-A9AAC9E54045}" type="pres">
      <dgm:prSet presAssocID="{DC42E954-F1B8-481C-99FA-5E36043C862D}" presName="linNode" presStyleCnt="0"/>
      <dgm:spPr/>
    </dgm:pt>
    <dgm:pt modelId="{04F08549-3F47-458A-A2F8-2BF4087CCC71}" type="pres">
      <dgm:prSet presAssocID="{DC42E954-F1B8-481C-99FA-5E36043C862D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DBCB8B79-9AE6-4A01-ABD7-5C40A12926D2}" type="pres">
      <dgm:prSet presAssocID="{DC42E954-F1B8-481C-99FA-5E36043C862D}" presName="descendantText" presStyleLbl="alignAccFollowNode1" presStyleIdx="3" presStyleCnt="6">
        <dgm:presLayoutVars>
          <dgm:bulletEnabled val="1"/>
        </dgm:presLayoutVars>
      </dgm:prSet>
      <dgm:spPr/>
    </dgm:pt>
    <dgm:pt modelId="{3CBF89E1-CCD7-460C-BFF5-C8A2FA916E6B}" type="pres">
      <dgm:prSet presAssocID="{F7EBA8D7-E55E-40A6-B9B3-EF17D9C606A0}" presName="sp" presStyleCnt="0"/>
      <dgm:spPr/>
    </dgm:pt>
    <dgm:pt modelId="{FF92A089-7075-4F4E-8986-DF7BE16BF4D6}" type="pres">
      <dgm:prSet presAssocID="{FA3F08C8-E337-43A3-A3D7-36619F4FF42F}" presName="linNode" presStyleCnt="0"/>
      <dgm:spPr/>
    </dgm:pt>
    <dgm:pt modelId="{2D299474-25A7-48E5-ABED-84240063905A}" type="pres">
      <dgm:prSet presAssocID="{FA3F08C8-E337-43A3-A3D7-36619F4FF42F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735E4FEC-6363-4701-88A1-D965B8418F64}" type="pres">
      <dgm:prSet presAssocID="{FA3F08C8-E337-43A3-A3D7-36619F4FF42F}" presName="descendantText" presStyleLbl="alignAccFollowNode1" presStyleIdx="4" presStyleCnt="6">
        <dgm:presLayoutVars>
          <dgm:bulletEnabled val="1"/>
        </dgm:presLayoutVars>
      </dgm:prSet>
      <dgm:spPr/>
    </dgm:pt>
    <dgm:pt modelId="{9514666E-0039-43CD-B837-60EB10304DD6}" type="pres">
      <dgm:prSet presAssocID="{9C93C488-FC25-4426-834C-DD776C6A15ED}" presName="sp" presStyleCnt="0"/>
      <dgm:spPr/>
    </dgm:pt>
    <dgm:pt modelId="{DE654BEE-AEBA-432E-9588-156AB6465EA9}" type="pres">
      <dgm:prSet presAssocID="{67CC9675-82CE-41CB-B271-54DDD8608AB1}" presName="linNode" presStyleCnt="0"/>
      <dgm:spPr/>
    </dgm:pt>
    <dgm:pt modelId="{98480968-FAF0-40A7-8B92-189D8E0F23AE}" type="pres">
      <dgm:prSet presAssocID="{67CC9675-82CE-41CB-B271-54DDD8608AB1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2CF38A6A-59F4-4C0F-9A87-9FCA9404A812}" type="pres">
      <dgm:prSet presAssocID="{67CC9675-82CE-41CB-B271-54DDD8608AB1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C88BF71C-859D-4F52-B546-061C2EC58A66}" type="presOf" srcId="{B020F2ED-3FB4-4516-AF21-3D4C24AB94F8}" destId="{044187A9-C0A8-4D19-9E99-CBBEFE30FDFD}" srcOrd="0" destOrd="0" presId="urn:microsoft.com/office/officeart/2005/8/layout/vList5"/>
    <dgm:cxn modelId="{18211332-6E04-49E2-9BA6-C1D4D3A133B1}" type="presOf" srcId="{5F3C45C9-D2CE-43EB-B648-8A7DDD2BAB8A}" destId="{DBCB8B79-9AE6-4A01-ABD7-5C40A12926D2}" srcOrd="0" destOrd="0" presId="urn:microsoft.com/office/officeart/2005/8/layout/vList5"/>
    <dgm:cxn modelId="{688D683F-57A0-410E-A42C-39C5DDBDDCA5}" type="presOf" srcId="{CF18FA25-4344-43BE-A83A-8B8667F8A175}" destId="{2CF38A6A-59F4-4C0F-9A87-9FCA9404A812}" srcOrd="0" destOrd="0" presId="urn:microsoft.com/office/officeart/2005/8/layout/vList5"/>
    <dgm:cxn modelId="{CFE87060-3D59-40DE-8522-8AF5BD16391F}" srcId="{80742A05-A940-46F4-B398-FEEE45AA99A1}" destId="{67CC9675-82CE-41CB-B271-54DDD8608AB1}" srcOrd="5" destOrd="0" parTransId="{96ACD816-C410-4ACC-B102-89CC251CADF5}" sibTransId="{C9F00C75-01E7-4824-A049-B7B2E286504A}"/>
    <dgm:cxn modelId="{E7990A41-A92E-47AF-B0A5-A666FF68952E}" type="presOf" srcId="{67CC9675-82CE-41CB-B271-54DDD8608AB1}" destId="{98480968-FAF0-40A7-8B92-189D8E0F23AE}" srcOrd="0" destOrd="0" presId="urn:microsoft.com/office/officeart/2005/8/layout/vList5"/>
    <dgm:cxn modelId="{ED2AE066-A082-48C3-A273-8BC2ABD9495C}" srcId="{80742A05-A940-46F4-B398-FEEE45AA99A1}" destId="{74AB76AC-6DE7-4A84-A1F6-8BE5D6FD23D3}" srcOrd="2" destOrd="0" parTransId="{F788F878-C297-41D1-8AC1-19245A496B4B}" sibTransId="{5CFE62D8-CA73-46CB-82F9-6BEF282CE281}"/>
    <dgm:cxn modelId="{48CC524A-C672-4498-A2A8-265975643AF5}" type="presOf" srcId="{FA3F08C8-E337-43A3-A3D7-36619F4FF42F}" destId="{2D299474-25A7-48E5-ABED-84240063905A}" srcOrd="0" destOrd="0" presId="urn:microsoft.com/office/officeart/2005/8/layout/vList5"/>
    <dgm:cxn modelId="{99EABC4E-DF4E-4285-9B24-00D583F57752}" type="presOf" srcId="{74AB76AC-6DE7-4A84-A1F6-8BE5D6FD23D3}" destId="{1E473733-82DF-4F26-976E-0E46AB15AFA8}" srcOrd="0" destOrd="0" presId="urn:microsoft.com/office/officeart/2005/8/layout/vList5"/>
    <dgm:cxn modelId="{B99A4A54-2FE5-4B12-B406-6AE8E01C9F45}" srcId="{80742A05-A940-46F4-B398-FEEE45AA99A1}" destId="{DC42E954-F1B8-481C-99FA-5E36043C862D}" srcOrd="3" destOrd="0" parTransId="{5A87501B-67F0-4F5B-908F-5780E204F29D}" sibTransId="{F7EBA8D7-E55E-40A6-B9B3-EF17D9C606A0}"/>
    <dgm:cxn modelId="{8D5F1478-76F0-42FE-9F7F-31FE97053B24}" srcId="{80742A05-A940-46F4-B398-FEEE45AA99A1}" destId="{060BD5E4-64CA-42D6-98A9-1F21A1524F52}" srcOrd="1" destOrd="0" parTransId="{EB4CFDDD-A28E-47F1-9D3C-03B65758BBE7}" sibTransId="{8AC3D644-5B4C-4B00-B27D-8159DBE332B9}"/>
    <dgm:cxn modelId="{75A2F959-A430-45BD-ABB2-2C587D80461E}" type="presOf" srcId="{060BD5E4-64CA-42D6-98A9-1F21A1524F52}" destId="{D0C0EF82-DC36-4E28-AEA9-AB2FB382B272}" srcOrd="0" destOrd="0" presId="urn:microsoft.com/office/officeart/2005/8/layout/vList5"/>
    <dgm:cxn modelId="{8C7EBC84-AAFF-40D0-B2C8-8BEB95BADA48}" srcId="{67CC9675-82CE-41CB-B271-54DDD8608AB1}" destId="{CF18FA25-4344-43BE-A83A-8B8667F8A175}" srcOrd="0" destOrd="0" parTransId="{FB9AF522-670C-4CE9-98F2-D39A4385785A}" sibTransId="{7FEB911F-C4CC-46AB-AC88-003C374FA2DC}"/>
    <dgm:cxn modelId="{0B6B5685-13B5-4DF5-A004-C17661732122}" srcId="{FA3F08C8-E337-43A3-A3D7-36619F4FF42F}" destId="{12DA0D83-E017-4C76-81CC-4D6C9127EF20}" srcOrd="0" destOrd="0" parTransId="{4EC99AE4-24C6-4AA7-8AF4-3E4218341B53}" sibTransId="{106A1E53-676E-4C93-8017-A4B7C2DA0159}"/>
    <dgm:cxn modelId="{D96E1499-221F-4EDE-A2B8-79AFDD5B0B5A}" type="presOf" srcId="{77B145D4-BF97-4629-8068-55A9039954BE}" destId="{09BA8F3F-2506-4B30-8725-E12956ED1EC6}" srcOrd="0" destOrd="0" presId="urn:microsoft.com/office/officeart/2005/8/layout/vList5"/>
    <dgm:cxn modelId="{4545FD9B-989E-4D99-A91D-4F8400A60002}" type="presOf" srcId="{DC42E954-F1B8-481C-99FA-5E36043C862D}" destId="{04F08549-3F47-458A-A2F8-2BF4087CCC71}" srcOrd="0" destOrd="0" presId="urn:microsoft.com/office/officeart/2005/8/layout/vList5"/>
    <dgm:cxn modelId="{019062A4-AFF9-47B4-B75F-BDDC33FAFB73}" srcId="{80742A05-A940-46F4-B398-FEEE45AA99A1}" destId="{FA3F08C8-E337-43A3-A3D7-36619F4FF42F}" srcOrd="4" destOrd="0" parTransId="{4926BF35-0551-4494-A4C7-A8D126643258}" sibTransId="{9C93C488-FC25-4426-834C-DD776C6A15ED}"/>
    <dgm:cxn modelId="{A2F87AA5-FCED-478F-93F9-9D18994B6449}" srcId="{DC42E954-F1B8-481C-99FA-5E36043C862D}" destId="{5F3C45C9-D2CE-43EB-B648-8A7DDD2BAB8A}" srcOrd="0" destOrd="0" parTransId="{0F815836-CAAE-4CDD-8B72-8C7EBF5A214A}" sibTransId="{FD65B397-4B8B-417D-90E8-7B72F965F30C}"/>
    <dgm:cxn modelId="{F004AAA8-DE31-44A8-B6BA-FA76B15C3D75}" srcId="{74AB76AC-6DE7-4A84-A1F6-8BE5D6FD23D3}" destId="{77B145D4-BF97-4629-8068-55A9039954BE}" srcOrd="0" destOrd="0" parTransId="{5B062FD5-BF3D-4585-A37C-25E80BB26721}" sibTransId="{2C53C7A2-92F1-42EF-AA4F-B59C0B02C373}"/>
    <dgm:cxn modelId="{D3D816B6-8168-4978-B4BE-F7CD6CBA69DA}" type="presOf" srcId="{4E0AC04D-BA63-4321-B2E3-869D274D812D}" destId="{B6389158-D7C4-479F-BE9B-BCE7EB30FDFA}" srcOrd="0" destOrd="0" presId="urn:microsoft.com/office/officeart/2005/8/layout/vList5"/>
    <dgm:cxn modelId="{E9C4EDC3-12A6-4AC5-B1CC-DF17B8305D62}" srcId="{80742A05-A940-46F4-B398-FEEE45AA99A1}" destId="{78273911-2EAD-48BC-842D-CD7A5EA0457D}" srcOrd="0" destOrd="0" parTransId="{5A4B2BC7-63B0-4895-BDF0-379EB6AB3449}" sibTransId="{DF2A6F99-95FA-4586-9244-4C77A989D1B1}"/>
    <dgm:cxn modelId="{E67D8EE5-F515-4B5D-A061-2FBF7B0B0B21}" type="presOf" srcId="{78273911-2EAD-48BC-842D-CD7A5EA0457D}" destId="{3B93AD63-BDC3-4254-A28F-338ED8EEC04E}" srcOrd="0" destOrd="0" presId="urn:microsoft.com/office/officeart/2005/8/layout/vList5"/>
    <dgm:cxn modelId="{5C4841E8-2B2B-489D-8C2D-7CCD04C33906}" srcId="{060BD5E4-64CA-42D6-98A9-1F21A1524F52}" destId="{B020F2ED-3FB4-4516-AF21-3D4C24AB94F8}" srcOrd="0" destOrd="0" parTransId="{53AF0B27-853F-45D5-84EC-7200DD0BCBAE}" sibTransId="{76C862FE-AE00-4651-9E7E-1E6FCE15159D}"/>
    <dgm:cxn modelId="{04F149EF-56A8-4C21-ABD7-1B4123E2776D}" type="presOf" srcId="{80742A05-A940-46F4-B398-FEEE45AA99A1}" destId="{7FDFBC92-71C5-4594-BF48-ECB1B9DD044C}" srcOrd="0" destOrd="0" presId="urn:microsoft.com/office/officeart/2005/8/layout/vList5"/>
    <dgm:cxn modelId="{599404F6-7679-4B40-9FFD-67282E16C5C2}" type="presOf" srcId="{12DA0D83-E017-4C76-81CC-4D6C9127EF20}" destId="{735E4FEC-6363-4701-88A1-D965B8418F64}" srcOrd="0" destOrd="0" presId="urn:microsoft.com/office/officeart/2005/8/layout/vList5"/>
    <dgm:cxn modelId="{F1C5E4FD-1954-4796-BAA6-BD7C2FFDE272}" srcId="{78273911-2EAD-48BC-842D-CD7A5EA0457D}" destId="{4E0AC04D-BA63-4321-B2E3-869D274D812D}" srcOrd="0" destOrd="0" parTransId="{BAC04593-1878-4E02-88C1-8B3BA1D2A868}" sibTransId="{B3293A15-216E-451B-A62C-286F29EF0C88}"/>
    <dgm:cxn modelId="{DC1FB035-9A1D-4674-B59F-7605463D9E97}" type="presParOf" srcId="{7FDFBC92-71C5-4594-BF48-ECB1B9DD044C}" destId="{032E5492-B359-49F7-ADC9-5964C953608E}" srcOrd="0" destOrd="0" presId="urn:microsoft.com/office/officeart/2005/8/layout/vList5"/>
    <dgm:cxn modelId="{68A4F77D-AC66-420D-9861-ABBBC23535AA}" type="presParOf" srcId="{032E5492-B359-49F7-ADC9-5964C953608E}" destId="{3B93AD63-BDC3-4254-A28F-338ED8EEC04E}" srcOrd="0" destOrd="0" presId="urn:microsoft.com/office/officeart/2005/8/layout/vList5"/>
    <dgm:cxn modelId="{D9D577A3-D739-426E-91AC-2073FDB342B2}" type="presParOf" srcId="{032E5492-B359-49F7-ADC9-5964C953608E}" destId="{B6389158-D7C4-479F-BE9B-BCE7EB30FDFA}" srcOrd="1" destOrd="0" presId="urn:microsoft.com/office/officeart/2005/8/layout/vList5"/>
    <dgm:cxn modelId="{118A7F12-FED4-4A52-86F0-E83C8DB0060A}" type="presParOf" srcId="{7FDFBC92-71C5-4594-BF48-ECB1B9DD044C}" destId="{7E425F03-6440-4337-BE0F-9CDB9EA2F2E1}" srcOrd="1" destOrd="0" presId="urn:microsoft.com/office/officeart/2005/8/layout/vList5"/>
    <dgm:cxn modelId="{FBEB688B-F321-4ED1-8548-7FB2B64F4809}" type="presParOf" srcId="{7FDFBC92-71C5-4594-BF48-ECB1B9DD044C}" destId="{2C079EF6-3F02-4EDC-A2F3-82D7E23D2526}" srcOrd="2" destOrd="0" presId="urn:microsoft.com/office/officeart/2005/8/layout/vList5"/>
    <dgm:cxn modelId="{1780A252-01A6-4FA4-AE4B-819E9CB9B4C7}" type="presParOf" srcId="{2C079EF6-3F02-4EDC-A2F3-82D7E23D2526}" destId="{D0C0EF82-DC36-4E28-AEA9-AB2FB382B272}" srcOrd="0" destOrd="0" presId="urn:microsoft.com/office/officeart/2005/8/layout/vList5"/>
    <dgm:cxn modelId="{93F37324-FA91-440B-94C1-45B75372F1E8}" type="presParOf" srcId="{2C079EF6-3F02-4EDC-A2F3-82D7E23D2526}" destId="{044187A9-C0A8-4D19-9E99-CBBEFE30FDFD}" srcOrd="1" destOrd="0" presId="urn:microsoft.com/office/officeart/2005/8/layout/vList5"/>
    <dgm:cxn modelId="{94D1FB11-375D-4C74-8483-89B5D3F3C584}" type="presParOf" srcId="{7FDFBC92-71C5-4594-BF48-ECB1B9DD044C}" destId="{F84F5F59-8E65-42E9-8A48-96FD22A74B1D}" srcOrd="3" destOrd="0" presId="urn:microsoft.com/office/officeart/2005/8/layout/vList5"/>
    <dgm:cxn modelId="{1F40BC35-729B-4431-A9EB-8DA8F44853C2}" type="presParOf" srcId="{7FDFBC92-71C5-4594-BF48-ECB1B9DD044C}" destId="{6D7A2D04-AF67-4A07-9DD9-C0A09BA985B2}" srcOrd="4" destOrd="0" presId="urn:microsoft.com/office/officeart/2005/8/layout/vList5"/>
    <dgm:cxn modelId="{E4474E4E-F466-4221-828B-AC98D64F6A0C}" type="presParOf" srcId="{6D7A2D04-AF67-4A07-9DD9-C0A09BA985B2}" destId="{1E473733-82DF-4F26-976E-0E46AB15AFA8}" srcOrd="0" destOrd="0" presId="urn:microsoft.com/office/officeart/2005/8/layout/vList5"/>
    <dgm:cxn modelId="{476B8BBC-BBA0-4E77-89B9-598EF0519A64}" type="presParOf" srcId="{6D7A2D04-AF67-4A07-9DD9-C0A09BA985B2}" destId="{09BA8F3F-2506-4B30-8725-E12956ED1EC6}" srcOrd="1" destOrd="0" presId="urn:microsoft.com/office/officeart/2005/8/layout/vList5"/>
    <dgm:cxn modelId="{B302B5A5-E71F-49EE-9108-9934A451AAA6}" type="presParOf" srcId="{7FDFBC92-71C5-4594-BF48-ECB1B9DD044C}" destId="{5713BA0E-4D1E-4D6A-B66A-FDF8DB85AD94}" srcOrd="5" destOrd="0" presId="urn:microsoft.com/office/officeart/2005/8/layout/vList5"/>
    <dgm:cxn modelId="{0B69BCC0-65A2-46EB-8970-78F276EACA5F}" type="presParOf" srcId="{7FDFBC92-71C5-4594-BF48-ECB1B9DD044C}" destId="{A1C78BFB-0064-4A0F-8E7F-A9AAC9E54045}" srcOrd="6" destOrd="0" presId="urn:microsoft.com/office/officeart/2005/8/layout/vList5"/>
    <dgm:cxn modelId="{32F8CEAB-3A71-44D1-8004-8986BFF9C8EF}" type="presParOf" srcId="{A1C78BFB-0064-4A0F-8E7F-A9AAC9E54045}" destId="{04F08549-3F47-458A-A2F8-2BF4087CCC71}" srcOrd="0" destOrd="0" presId="urn:microsoft.com/office/officeart/2005/8/layout/vList5"/>
    <dgm:cxn modelId="{84E5889E-F329-4121-B628-272B25EA040F}" type="presParOf" srcId="{A1C78BFB-0064-4A0F-8E7F-A9AAC9E54045}" destId="{DBCB8B79-9AE6-4A01-ABD7-5C40A12926D2}" srcOrd="1" destOrd="0" presId="urn:microsoft.com/office/officeart/2005/8/layout/vList5"/>
    <dgm:cxn modelId="{00068075-7CC0-4EF6-B249-0278C5BC9532}" type="presParOf" srcId="{7FDFBC92-71C5-4594-BF48-ECB1B9DD044C}" destId="{3CBF89E1-CCD7-460C-BFF5-C8A2FA916E6B}" srcOrd="7" destOrd="0" presId="urn:microsoft.com/office/officeart/2005/8/layout/vList5"/>
    <dgm:cxn modelId="{7884D673-789D-46A6-AF6A-A5D99B195A0B}" type="presParOf" srcId="{7FDFBC92-71C5-4594-BF48-ECB1B9DD044C}" destId="{FF92A089-7075-4F4E-8986-DF7BE16BF4D6}" srcOrd="8" destOrd="0" presId="urn:microsoft.com/office/officeart/2005/8/layout/vList5"/>
    <dgm:cxn modelId="{BC49021F-B02C-40DA-A957-DBE05ADB4CFD}" type="presParOf" srcId="{FF92A089-7075-4F4E-8986-DF7BE16BF4D6}" destId="{2D299474-25A7-48E5-ABED-84240063905A}" srcOrd="0" destOrd="0" presId="urn:microsoft.com/office/officeart/2005/8/layout/vList5"/>
    <dgm:cxn modelId="{3AFD373F-0815-46A2-A59D-01E3424D06AE}" type="presParOf" srcId="{FF92A089-7075-4F4E-8986-DF7BE16BF4D6}" destId="{735E4FEC-6363-4701-88A1-D965B8418F64}" srcOrd="1" destOrd="0" presId="urn:microsoft.com/office/officeart/2005/8/layout/vList5"/>
    <dgm:cxn modelId="{1C388984-78D8-4564-8475-89E67298394F}" type="presParOf" srcId="{7FDFBC92-71C5-4594-BF48-ECB1B9DD044C}" destId="{9514666E-0039-43CD-B837-60EB10304DD6}" srcOrd="9" destOrd="0" presId="urn:microsoft.com/office/officeart/2005/8/layout/vList5"/>
    <dgm:cxn modelId="{1549B71C-D779-4DCE-A2B4-E19EF7575DA3}" type="presParOf" srcId="{7FDFBC92-71C5-4594-BF48-ECB1B9DD044C}" destId="{DE654BEE-AEBA-432E-9588-156AB6465EA9}" srcOrd="10" destOrd="0" presId="urn:microsoft.com/office/officeart/2005/8/layout/vList5"/>
    <dgm:cxn modelId="{FCC2A935-404A-4BDC-A341-C81266F3D738}" type="presParOf" srcId="{DE654BEE-AEBA-432E-9588-156AB6465EA9}" destId="{98480968-FAF0-40A7-8B92-189D8E0F23AE}" srcOrd="0" destOrd="0" presId="urn:microsoft.com/office/officeart/2005/8/layout/vList5"/>
    <dgm:cxn modelId="{92F6FC40-5964-482C-BAA5-433E75D8F24F}" type="presParOf" srcId="{DE654BEE-AEBA-432E-9588-156AB6465EA9}" destId="{2CF38A6A-59F4-4C0F-9A87-9FCA9404A81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3EE136-2B02-476E-99D2-9472574DF2B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776CB5D-C592-4F0D-B89B-14B777ACBCA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Create vehicle inspection report</a:t>
          </a:r>
        </a:p>
      </dgm:t>
    </dgm:pt>
    <dgm:pt modelId="{D5527D75-D28A-44D0-9611-216F821CB5E1}" type="parTrans" cxnId="{F5944F34-F8C7-468D-8910-4D62D1649FC1}">
      <dgm:prSet/>
      <dgm:spPr/>
      <dgm:t>
        <a:bodyPr/>
        <a:lstStyle/>
        <a:p>
          <a:endParaRPr lang="en-US"/>
        </a:p>
      </dgm:t>
    </dgm:pt>
    <dgm:pt modelId="{CFDC7A6E-DB4E-40FB-9560-4936F5B8961F}" type="sibTrans" cxnId="{F5944F34-F8C7-468D-8910-4D62D1649FC1}">
      <dgm:prSet/>
      <dgm:spPr/>
      <dgm:t>
        <a:bodyPr/>
        <a:lstStyle/>
        <a:p>
          <a:endParaRPr lang="en-US"/>
        </a:p>
      </dgm:t>
    </dgm:pt>
    <dgm:pt modelId="{CF737102-D9FB-4627-AADA-570EACB2B26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Create trip report</a:t>
          </a:r>
        </a:p>
      </dgm:t>
    </dgm:pt>
    <dgm:pt modelId="{26A07DDE-A0E0-44C3-80AD-2A372C23AD48}" type="parTrans" cxnId="{632A9997-71E8-4593-8C1E-BADFE8BE8651}">
      <dgm:prSet/>
      <dgm:spPr/>
      <dgm:t>
        <a:bodyPr/>
        <a:lstStyle/>
        <a:p>
          <a:endParaRPr lang="en-US"/>
        </a:p>
      </dgm:t>
    </dgm:pt>
    <dgm:pt modelId="{2967BA1F-DBBF-459D-802E-3AE4B9503FA0}" type="sibTrans" cxnId="{632A9997-71E8-4593-8C1E-BADFE8BE8651}">
      <dgm:prSet/>
      <dgm:spPr/>
      <dgm:t>
        <a:bodyPr/>
        <a:lstStyle/>
        <a:p>
          <a:endParaRPr lang="en-US"/>
        </a:p>
      </dgm:t>
    </dgm:pt>
    <dgm:pt modelId="{DB7BAE6A-231D-4FBB-BE85-7DFED7101E30}" type="pres">
      <dgm:prSet presAssocID="{C63EE136-2B02-476E-99D2-9472574DF2B4}" presName="root" presStyleCnt="0">
        <dgm:presLayoutVars>
          <dgm:dir/>
          <dgm:resizeHandles val="exact"/>
        </dgm:presLayoutVars>
      </dgm:prSet>
      <dgm:spPr/>
    </dgm:pt>
    <dgm:pt modelId="{BBE83273-C03D-4BEF-A7D0-CD54E00618CC}" type="pres">
      <dgm:prSet presAssocID="{9776CB5D-C592-4F0D-B89B-14B777ACBCAF}" presName="compNode" presStyleCnt="0"/>
      <dgm:spPr/>
    </dgm:pt>
    <dgm:pt modelId="{CA2C43A0-71CD-46E8-A37C-E7E6CC8A288B}" type="pres">
      <dgm:prSet presAssocID="{9776CB5D-C592-4F0D-B89B-14B777ACBCAF}" presName="iconBgRect" presStyleLbl="bgShp" presStyleIdx="0" presStyleCnt="2"/>
      <dgm:spPr/>
    </dgm:pt>
    <dgm:pt modelId="{B7A70C73-7C53-4AE4-B64A-901E57734783}" type="pres">
      <dgm:prSet presAssocID="{9776CB5D-C592-4F0D-B89B-14B777ACBCA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227835FB-F350-4CF1-AD03-754B3B3D8F9B}" type="pres">
      <dgm:prSet presAssocID="{9776CB5D-C592-4F0D-B89B-14B777ACBCAF}" presName="spaceRect" presStyleCnt="0"/>
      <dgm:spPr/>
    </dgm:pt>
    <dgm:pt modelId="{7FF68DE2-5DF6-4D10-A4B5-2546C165A451}" type="pres">
      <dgm:prSet presAssocID="{9776CB5D-C592-4F0D-B89B-14B777ACBCAF}" presName="textRect" presStyleLbl="revTx" presStyleIdx="0" presStyleCnt="2">
        <dgm:presLayoutVars>
          <dgm:chMax val="1"/>
          <dgm:chPref val="1"/>
        </dgm:presLayoutVars>
      </dgm:prSet>
      <dgm:spPr/>
    </dgm:pt>
    <dgm:pt modelId="{F9B22FA8-D423-4885-A33E-514498F3B58F}" type="pres">
      <dgm:prSet presAssocID="{CFDC7A6E-DB4E-40FB-9560-4936F5B8961F}" presName="sibTrans" presStyleCnt="0"/>
      <dgm:spPr/>
    </dgm:pt>
    <dgm:pt modelId="{F9B7CCF7-42E4-49F2-A68B-05F43A6B93AA}" type="pres">
      <dgm:prSet presAssocID="{CF737102-D9FB-4627-AADA-570EACB2B26D}" presName="compNode" presStyleCnt="0"/>
      <dgm:spPr/>
    </dgm:pt>
    <dgm:pt modelId="{735DC031-5536-4CB2-8F36-78018A8252E1}" type="pres">
      <dgm:prSet presAssocID="{CF737102-D9FB-4627-AADA-570EACB2B26D}" presName="iconBgRect" presStyleLbl="bgShp" presStyleIdx="1" presStyleCnt="2"/>
      <dgm:spPr/>
    </dgm:pt>
    <dgm:pt modelId="{6A057E1F-4E22-4071-B964-C1963855ACAF}" type="pres">
      <dgm:prSet presAssocID="{CF737102-D9FB-4627-AADA-570EACB2B26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5597823B-6EEC-4A77-AD5B-484430DE798E}" type="pres">
      <dgm:prSet presAssocID="{CF737102-D9FB-4627-AADA-570EACB2B26D}" presName="spaceRect" presStyleCnt="0"/>
      <dgm:spPr/>
    </dgm:pt>
    <dgm:pt modelId="{240C3104-ADBC-4D5D-9C17-6196BDB39E74}" type="pres">
      <dgm:prSet presAssocID="{CF737102-D9FB-4627-AADA-570EACB2B26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BA1D42F-CCD6-43F1-92AE-5A158F728420}" type="presOf" srcId="{CF737102-D9FB-4627-AADA-570EACB2B26D}" destId="{240C3104-ADBC-4D5D-9C17-6196BDB39E74}" srcOrd="0" destOrd="0" presId="urn:microsoft.com/office/officeart/2018/5/layout/IconCircleLabelList"/>
    <dgm:cxn modelId="{F5944F34-F8C7-468D-8910-4D62D1649FC1}" srcId="{C63EE136-2B02-476E-99D2-9472574DF2B4}" destId="{9776CB5D-C592-4F0D-B89B-14B777ACBCAF}" srcOrd="0" destOrd="0" parTransId="{D5527D75-D28A-44D0-9611-216F821CB5E1}" sibTransId="{CFDC7A6E-DB4E-40FB-9560-4936F5B8961F}"/>
    <dgm:cxn modelId="{FC576D92-BF65-4870-99FD-61549BE3A7E4}" type="presOf" srcId="{C63EE136-2B02-476E-99D2-9472574DF2B4}" destId="{DB7BAE6A-231D-4FBB-BE85-7DFED7101E30}" srcOrd="0" destOrd="0" presId="urn:microsoft.com/office/officeart/2018/5/layout/IconCircleLabelList"/>
    <dgm:cxn modelId="{632A9997-71E8-4593-8C1E-BADFE8BE8651}" srcId="{C63EE136-2B02-476E-99D2-9472574DF2B4}" destId="{CF737102-D9FB-4627-AADA-570EACB2B26D}" srcOrd="1" destOrd="0" parTransId="{26A07DDE-A0E0-44C3-80AD-2A372C23AD48}" sibTransId="{2967BA1F-DBBF-459D-802E-3AE4B9503FA0}"/>
    <dgm:cxn modelId="{A7A8EBA0-AD14-4000-8C82-922BA10BA146}" type="presOf" srcId="{9776CB5D-C592-4F0D-B89B-14B777ACBCAF}" destId="{7FF68DE2-5DF6-4D10-A4B5-2546C165A451}" srcOrd="0" destOrd="0" presId="urn:microsoft.com/office/officeart/2018/5/layout/IconCircleLabelList"/>
    <dgm:cxn modelId="{C387E4A9-C15C-417F-B803-0543B98BC0BF}" type="presParOf" srcId="{DB7BAE6A-231D-4FBB-BE85-7DFED7101E30}" destId="{BBE83273-C03D-4BEF-A7D0-CD54E00618CC}" srcOrd="0" destOrd="0" presId="urn:microsoft.com/office/officeart/2018/5/layout/IconCircleLabelList"/>
    <dgm:cxn modelId="{A1051D39-8D40-4447-947B-A81A574DA4E1}" type="presParOf" srcId="{BBE83273-C03D-4BEF-A7D0-CD54E00618CC}" destId="{CA2C43A0-71CD-46E8-A37C-E7E6CC8A288B}" srcOrd="0" destOrd="0" presId="urn:microsoft.com/office/officeart/2018/5/layout/IconCircleLabelList"/>
    <dgm:cxn modelId="{F73A45A8-83DA-4BF9-ADBC-84B47800FFEE}" type="presParOf" srcId="{BBE83273-C03D-4BEF-A7D0-CD54E00618CC}" destId="{B7A70C73-7C53-4AE4-B64A-901E57734783}" srcOrd="1" destOrd="0" presId="urn:microsoft.com/office/officeart/2018/5/layout/IconCircleLabelList"/>
    <dgm:cxn modelId="{FD8E1B6A-720B-4539-A495-DE00AB96858E}" type="presParOf" srcId="{BBE83273-C03D-4BEF-A7D0-CD54E00618CC}" destId="{227835FB-F350-4CF1-AD03-754B3B3D8F9B}" srcOrd="2" destOrd="0" presId="urn:microsoft.com/office/officeart/2018/5/layout/IconCircleLabelList"/>
    <dgm:cxn modelId="{E588686D-856B-400B-AF29-79979D334DE1}" type="presParOf" srcId="{BBE83273-C03D-4BEF-A7D0-CD54E00618CC}" destId="{7FF68DE2-5DF6-4D10-A4B5-2546C165A451}" srcOrd="3" destOrd="0" presId="urn:microsoft.com/office/officeart/2018/5/layout/IconCircleLabelList"/>
    <dgm:cxn modelId="{BCC01DE7-D7CA-4952-916A-233EC8ACED50}" type="presParOf" srcId="{DB7BAE6A-231D-4FBB-BE85-7DFED7101E30}" destId="{F9B22FA8-D423-4885-A33E-514498F3B58F}" srcOrd="1" destOrd="0" presId="urn:microsoft.com/office/officeart/2018/5/layout/IconCircleLabelList"/>
    <dgm:cxn modelId="{42D57B7D-E4E1-4DD5-BA4F-B99FB592C8A2}" type="presParOf" srcId="{DB7BAE6A-231D-4FBB-BE85-7DFED7101E30}" destId="{F9B7CCF7-42E4-49F2-A68B-05F43A6B93AA}" srcOrd="2" destOrd="0" presId="urn:microsoft.com/office/officeart/2018/5/layout/IconCircleLabelList"/>
    <dgm:cxn modelId="{15674EDF-EB7C-4FFA-86C9-0C993580A72A}" type="presParOf" srcId="{F9B7CCF7-42E4-49F2-A68B-05F43A6B93AA}" destId="{735DC031-5536-4CB2-8F36-78018A8252E1}" srcOrd="0" destOrd="0" presId="urn:microsoft.com/office/officeart/2018/5/layout/IconCircleLabelList"/>
    <dgm:cxn modelId="{5130E86B-3A42-4BB1-8146-148D64328742}" type="presParOf" srcId="{F9B7CCF7-42E4-49F2-A68B-05F43A6B93AA}" destId="{6A057E1F-4E22-4071-B964-C1963855ACAF}" srcOrd="1" destOrd="0" presId="urn:microsoft.com/office/officeart/2018/5/layout/IconCircleLabelList"/>
    <dgm:cxn modelId="{0424A2FB-0CA9-4F78-A387-D10393DAA813}" type="presParOf" srcId="{F9B7CCF7-42E4-49F2-A68B-05F43A6B93AA}" destId="{5597823B-6EEC-4A77-AD5B-484430DE798E}" srcOrd="2" destOrd="0" presId="urn:microsoft.com/office/officeart/2018/5/layout/IconCircleLabelList"/>
    <dgm:cxn modelId="{5F1444B6-FE1D-4968-B13A-271F58EB9F17}" type="presParOf" srcId="{F9B7CCF7-42E4-49F2-A68B-05F43A6B93AA}" destId="{240C3104-ADBC-4D5D-9C17-6196BDB39E7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5B53641-182C-47EE-BF7D-B7C4C29CA517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7A41AFE-69F7-4974-B66C-2CB3714D608D}">
      <dgm:prSet/>
      <dgm:spPr/>
      <dgm:t>
        <a:bodyPr/>
        <a:lstStyle/>
        <a:p>
          <a:r>
            <a:rPr lang="en-US"/>
            <a:t>C# </a:t>
          </a:r>
        </a:p>
      </dgm:t>
    </dgm:pt>
    <dgm:pt modelId="{057DDAC3-CC5C-402C-B34C-763B2937F164}" type="parTrans" cxnId="{4059E3A5-4931-4AB4-842A-9A555AB3A34D}">
      <dgm:prSet/>
      <dgm:spPr/>
      <dgm:t>
        <a:bodyPr/>
        <a:lstStyle/>
        <a:p>
          <a:endParaRPr lang="en-US"/>
        </a:p>
      </dgm:t>
    </dgm:pt>
    <dgm:pt modelId="{2D792BAA-5E78-47F5-B037-530CD9625A69}" type="sibTrans" cxnId="{4059E3A5-4931-4AB4-842A-9A555AB3A34D}">
      <dgm:prSet/>
      <dgm:spPr/>
      <dgm:t>
        <a:bodyPr/>
        <a:lstStyle/>
        <a:p>
          <a:endParaRPr lang="en-US"/>
        </a:p>
      </dgm:t>
    </dgm:pt>
    <dgm:pt modelId="{1A8C8E74-942B-410D-878C-57369055C484}">
      <dgm:prSet/>
      <dgm:spPr/>
      <dgm:t>
        <a:bodyPr/>
        <a:lstStyle/>
        <a:p>
          <a:r>
            <a:rPr lang="en-US" dirty="0"/>
            <a:t>.Net Framework</a:t>
          </a:r>
        </a:p>
      </dgm:t>
    </dgm:pt>
    <dgm:pt modelId="{FCC52FD5-3FF0-478F-BE78-2FDBB9DFCAB0}" type="parTrans" cxnId="{A21B169A-2999-458D-A62E-439FA5B5444A}">
      <dgm:prSet/>
      <dgm:spPr/>
      <dgm:t>
        <a:bodyPr/>
        <a:lstStyle/>
        <a:p>
          <a:endParaRPr lang="en-US"/>
        </a:p>
      </dgm:t>
    </dgm:pt>
    <dgm:pt modelId="{2DEC336F-850F-40DB-BC04-0AF4AC8F76D7}" type="sibTrans" cxnId="{A21B169A-2999-458D-A62E-439FA5B5444A}">
      <dgm:prSet/>
      <dgm:spPr/>
      <dgm:t>
        <a:bodyPr/>
        <a:lstStyle/>
        <a:p>
          <a:endParaRPr lang="en-US"/>
        </a:p>
      </dgm:t>
    </dgm:pt>
    <dgm:pt modelId="{1A10751E-1B20-4C90-B58D-95C5B958027D}">
      <dgm:prSet/>
      <dgm:spPr/>
      <dgm:t>
        <a:bodyPr/>
        <a:lstStyle/>
        <a:p>
          <a:r>
            <a:rPr lang="en-US" dirty="0"/>
            <a:t>T-SQL</a:t>
          </a:r>
        </a:p>
      </dgm:t>
    </dgm:pt>
    <dgm:pt modelId="{C898895F-D60D-488F-A8D6-2AFE259678DC}" type="parTrans" cxnId="{215B2F8E-A9B3-4C61-8A9E-8B6A15B59276}">
      <dgm:prSet/>
      <dgm:spPr/>
      <dgm:t>
        <a:bodyPr/>
        <a:lstStyle/>
        <a:p>
          <a:endParaRPr lang="en-US"/>
        </a:p>
      </dgm:t>
    </dgm:pt>
    <dgm:pt modelId="{30C52608-FE66-4506-B63A-BFD82B465C9F}" type="sibTrans" cxnId="{215B2F8E-A9B3-4C61-8A9E-8B6A15B59276}">
      <dgm:prSet/>
      <dgm:spPr/>
      <dgm:t>
        <a:bodyPr/>
        <a:lstStyle/>
        <a:p>
          <a:endParaRPr lang="en-US"/>
        </a:p>
      </dgm:t>
    </dgm:pt>
    <dgm:pt modelId="{0A73E523-E440-4C1D-8F0A-FA724A8E786E}">
      <dgm:prSet/>
      <dgm:spPr/>
      <dgm:t>
        <a:bodyPr/>
        <a:lstStyle/>
        <a:p>
          <a:r>
            <a:rPr lang="en-US" dirty="0"/>
            <a:t>HTML</a:t>
          </a:r>
        </a:p>
      </dgm:t>
    </dgm:pt>
    <dgm:pt modelId="{5B44F113-A143-401C-8083-14D0053FE0D6}" type="parTrans" cxnId="{F3CA41DC-AF96-4EEA-B560-90BFF0CE2023}">
      <dgm:prSet/>
      <dgm:spPr/>
      <dgm:t>
        <a:bodyPr/>
        <a:lstStyle/>
        <a:p>
          <a:endParaRPr lang="en-US"/>
        </a:p>
      </dgm:t>
    </dgm:pt>
    <dgm:pt modelId="{04E445A4-5A7C-4AAE-BC51-5D1312E4C566}" type="sibTrans" cxnId="{F3CA41DC-AF96-4EEA-B560-90BFF0CE2023}">
      <dgm:prSet/>
      <dgm:spPr/>
      <dgm:t>
        <a:bodyPr/>
        <a:lstStyle/>
        <a:p>
          <a:endParaRPr lang="en-US"/>
        </a:p>
      </dgm:t>
    </dgm:pt>
    <dgm:pt modelId="{CD5EA1ED-EBB0-4B46-9E90-AE52C9BE2BF9}">
      <dgm:prSet/>
      <dgm:spPr/>
      <dgm:t>
        <a:bodyPr/>
        <a:lstStyle/>
        <a:p>
          <a:r>
            <a:rPr lang="en-US" dirty="0"/>
            <a:t>JavaScript</a:t>
          </a:r>
        </a:p>
      </dgm:t>
    </dgm:pt>
    <dgm:pt modelId="{2B7B2A68-5620-427A-82D1-B464BFC4AAB4}" type="parTrans" cxnId="{F0F84AB6-0E73-46A1-81F7-6486A7EBAFEF}">
      <dgm:prSet/>
      <dgm:spPr/>
      <dgm:t>
        <a:bodyPr/>
        <a:lstStyle/>
        <a:p>
          <a:endParaRPr lang="en-US"/>
        </a:p>
      </dgm:t>
    </dgm:pt>
    <dgm:pt modelId="{EE19EAA4-5A78-45E9-9BBA-696912B49BA8}" type="sibTrans" cxnId="{F0F84AB6-0E73-46A1-81F7-6486A7EBAFEF}">
      <dgm:prSet/>
      <dgm:spPr/>
      <dgm:t>
        <a:bodyPr/>
        <a:lstStyle/>
        <a:p>
          <a:endParaRPr lang="en-US"/>
        </a:p>
      </dgm:t>
    </dgm:pt>
    <dgm:pt modelId="{90D447B5-C4B0-4692-A345-8BB7E4181A06}" type="pres">
      <dgm:prSet presAssocID="{A5B53641-182C-47EE-BF7D-B7C4C29CA517}" presName="diagram" presStyleCnt="0">
        <dgm:presLayoutVars>
          <dgm:dir/>
          <dgm:resizeHandles val="exact"/>
        </dgm:presLayoutVars>
      </dgm:prSet>
      <dgm:spPr/>
    </dgm:pt>
    <dgm:pt modelId="{C50E98DB-5DDA-4543-8F87-C9D7A743120C}" type="pres">
      <dgm:prSet presAssocID="{77A41AFE-69F7-4974-B66C-2CB3714D608D}" presName="node" presStyleLbl="node1" presStyleIdx="0" presStyleCnt="5">
        <dgm:presLayoutVars>
          <dgm:bulletEnabled val="1"/>
        </dgm:presLayoutVars>
      </dgm:prSet>
      <dgm:spPr/>
    </dgm:pt>
    <dgm:pt modelId="{7063D875-3C27-4B7A-9D44-DAD55B9A800B}" type="pres">
      <dgm:prSet presAssocID="{2D792BAA-5E78-47F5-B037-530CD9625A69}" presName="sibTrans" presStyleCnt="0"/>
      <dgm:spPr/>
    </dgm:pt>
    <dgm:pt modelId="{C49CAA35-F170-44BC-85F5-DEEC524B2E1E}" type="pres">
      <dgm:prSet presAssocID="{1A8C8E74-942B-410D-878C-57369055C484}" presName="node" presStyleLbl="node1" presStyleIdx="1" presStyleCnt="5">
        <dgm:presLayoutVars>
          <dgm:bulletEnabled val="1"/>
        </dgm:presLayoutVars>
      </dgm:prSet>
      <dgm:spPr/>
    </dgm:pt>
    <dgm:pt modelId="{7A4119D5-CD25-4533-946B-1D5BF32E6BF7}" type="pres">
      <dgm:prSet presAssocID="{2DEC336F-850F-40DB-BC04-0AF4AC8F76D7}" presName="sibTrans" presStyleCnt="0"/>
      <dgm:spPr/>
    </dgm:pt>
    <dgm:pt modelId="{634AA23A-D781-4BF0-9A59-2F07BE205ECD}" type="pres">
      <dgm:prSet presAssocID="{1A10751E-1B20-4C90-B58D-95C5B958027D}" presName="node" presStyleLbl="node1" presStyleIdx="2" presStyleCnt="5">
        <dgm:presLayoutVars>
          <dgm:bulletEnabled val="1"/>
        </dgm:presLayoutVars>
      </dgm:prSet>
      <dgm:spPr/>
    </dgm:pt>
    <dgm:pt modelId="{027D8F46-2EA8-491E-BF53-61D0AF8AE97E}" type="pres">
      <dgm:prSet presAssocID="{30C52608-FE66-4506-B63A-BFD82B465C9F}" presName="sibTrans" presStyleCnt="0"/>
      <dgm:spPr/>
    </dgm:pt>
    <dgm:pt modelId="{352F8826-8294-47B6-AB35-1FC4E6CAB1E8}" type="pres">
      <dgm:prSet presAssocID="{0A73E523-E440-4C1D-8F0A-FA724A8E786E}" presName="node" presStyleLbl="node1" presStyleIdx="3" presStyleCnt="5">
        <dgm:presLayoutVars>
          <dgm:bulletEnabled val="1"/>
        </dgm:presLayoutVars>
      </dgm:prSet>
      <dgm:spPr/>
    </dgm:pt>
    <dgm:pt modelId="{BC01B802-24EE-4B4D-B548-D095DAE38555}" type="pres">
      <dgm:prSet presAssocID="{04E445A4-5A7C-4AAE-BC51-5D1312E4C566}" presName="sibTrans" presStyleCnt="0"/>
      <dgm:spPr/>
    </dgm:pt>
    <dgm:pt modelId="{C85D8E53-F5A2-4445-9494-E66147489AB2}" type="pres">
      <dgm:prSet presAssocID="{CD5EA1ED-EBB0-4B46-9E90-AE52C9BE2BF9}" presName="node" presStyleLbl="node1" presStyleIdx="4" presStyleCnt="5">
        <dgm:presLayoutVars>
          <dgm:bulletEnabled val="1"/>
        </dgm:presLayoutVars>
      </dgm:prSet>
      <dgm:spPr/>
    </dgm:pt>
  </dgm:ptLst>
  <dgm:cxnLst>
    <dgm:cxn modelId="{F461CC65-CC4F-4435-B544-D63B8ECB3859}" type="presOf" srcId="{77A41AFE-69F7-4974-B66C-2CB3714D608D}" destId="{C50E98DB-5DDA-4543-8F87-C9D7A743120C}" srcOrd="0" destOrd="0" presId="urn:microsoft.com/office/officeart/2005/8/layout/default"/>
    <dgm:cxn modelId="{86E4524E-D953-455D-9F4E-0FE1F348C4B6}" type="presOf" srcId="{A5B53641-182C-47EE-BF7D-B7C4C29CA517}" destId="{90D447B5-C4B0-4692-A345-8BB7E4181A06}" srcOrd="0" destOrd="0" presId="urn:microsoft.com/office/officeart/2005/8/layout/default"/>
    <dgm:cxn modelId="{239E7454-8EDD-4CF2-A46A-022A5745F947}" type="presOf" srcId="{CD5EA1ED-EBB0-4B46-9E90-AE52C9BE2BF9}" destId="{C85D8E53-F5A2-4445-9494-E66147489AB2}" srcOrd="0" destOrd="0" presId="urn:microsoft.com/office/officeart/2005/8/layout/default"/>
    <dgm:cxn modelId="{74F86C5A-68CE-4FAC-AC98-BC1C39C2EB59}" type="presOf" srcId="{1A10751E-1B20-4C90-B58D-95C5B958027D}" destId="{634AA23A-D781-4BF0-9A59-2F07BE205ECD}" srcOrd="0" destOrd="0" presId="urn:microsoft.com/office/officeart/2005/8/layout/default"/>
    <dgm:cxn modelId="{C9982082-5786-4FA6-9E79-B1CA7B4E495D}" type="presOf" srcId="{0A73E523-E440-4C1D-8F0A-FA724A8E786E}" destId="{352F8826-8294-47B6-AB35-1FC4E6CAB1E8}" srcOrd="0" destOrd="0" presId="urn:microsoft.com/office/officeart/2005/8/layout/default"/>
    <dgm:cxn modelId="{F806CB84-383C-401C-B79C-1EE91189FF08}" type="presOf" srcId="{1A8C8E74-942B-410D-878C-57369055C484}" destId="{C49CAA35-F170-44BC-85F5-DEEC524B2E1E}" srcOrd="0" destOrd="0" presId="urn:microsoft.com/office/officeart/2005/8/layout/default"/>
    <dgm:cxn modelId="{215B2F8E-A9B3-4C61-8A9E-8B6A15B59276}" srcId="{A5B53641-182C-47EE-BF7D-B7C4C29CA517}" destId="{1A10751E-1B20-4C90-B58D-95C5B958027D}" srcOrd="2" destOrd="0" parTransId="{C898895F-D60D-488F-A8D6-2AFE259678DC}" sibTransId="{30C52608-FE66-4506-B63A-BFD82B465C9F}"/>
    <dgm:cxn modelId="{A21B169A-2999-458D-A62E-439FA5B5444A}" srcId="{A5B53641-182C-47EE-BF7D-B7C4C29CA517}" destId="{1A8C8E74-942B-410D-878C-57369055C484}" srcOrd="1" destOrd="0" parTransId="{FCC52FD5-3FF0-478F-BE78-2FDBB9DFCAB0}" sibTransId="{2DEC336F-850F-40DB-BC04-0AF4AC8F76D7}"/>
    <dgm:cxn modelId="{4059E3A5-4931-4AB4-842A-9A555AB3A34D}" srcId="{A5B53641-182C-47EE-BF7D-B7C4C29CA517}" destId="{77A41AFE-69F7-4974-B66C-2CB3714D608D}" srcOrd="0" destOrd="0" parTransId="{057DDAC3-CC5C-402C-B34C-763B2937F164}" sibTransId="{2D792BAA-5E78-47F5-B037-530CD9625A69}"/>
    <dgm:cxn modelId="{F0F84AB6-0E73-46A1-81F7-6486A7EBAFEF}" srcId="{A5B53641-182C-47EE-BF7D-B7C4C29CA517}" destId="{CD5EA1ED-EBB0-4B46-9E90-AE52C9BE2BF9}" srcOrd="4" destOrd="0" parTransId="{2B7B2A68-5620-427A-82D1-B464BFC4AAB4}" sibTransId="{EE19EAA4-5A78-45E9-9BBA-696912B49BA8}"/>
    <dgm:cxn modelId="{F3CA41DC-AF96-4EEA-B560-90BFF0CE2023}" srcId="{A5B53641-182C-47EE-BF7D-B7C4C29CA517}" destId="{0A73E523-E440-4C1D-8F0A-FA724A8E786E}" srcOrd="3" destOrd="0" parTransId="{5B44F113-A143-401C-8083-14D0053FE0D6}" sibTransId="{04E445A4-5A7C-4AAE-BC51-5D1312E4C566}"/>
    <dgm:cxn modelId="{6C574C6C-9DE9-4C3A-87EF-E6E9F4F3E9C3}" type="presParOf" srcId="{90D447B5-C4B0-4692-A345-8BB7E4181A06}" destId="{C50E98DB-5DDA-4543-8F87-C9D7A743120C}" srcOrd="0" destOrd="0" presId="urn:microsoft.com/office/officeart/2005/8/layout/default"/>
    <dgm:cxn modelId="{C454042B-3C8C-4905-B2C0-4A9863DCB425}" type="presParOf" srcId="{90D447B5-C4B0-4692-A345-8BB7E4181A06}" destId="{7063D875-3C27-4B7A-9D44-DAD55B9A800B}" srcOrd="1" destOrd="0" presId="urn:microsoft.com/office/officeart/2005/8/layout/default"/>
    <dgm:cxn modelId="{E4583074-1A93-460B-8A7F-44826ADE735A}" type="presParOf" srcId="{90D447B5-C4B0-4692-A345-8BB7E4181A06}" destId="{C49CAA35-F170-44BC-85F5-DEEC524B2E1E}" srcOrd="2" destOrd="0" presId="urn:microsoft.com/office/officeart/2005/8/layout/default"/>
    <dgm:cxn modelId="{FA03719F-AEFB-49F8-AD6F-4BD2CA82B4F4}" type="presParOf" srcId="{90D447B5-C4B0-4692-A345-8BB7E4181A06}" destId="{7A4119D5-CD25-4533-946B-1D5BF32E6BF7}" srcOrd="3" destOrd="0" presId="urn:microsoft.com/office/officeart/2005/8/layout/default"/>
    <dgm:cxn modelId="{517C52F2-286B-4C0A-91D1-52BDC6610493}" type="presParOf" srcId="{90D447B5-C4B0-4692-A345-8BB7E4181A06}" destId="{634AA23A-D781-4BF0-9A59-2F07BE205ECD}" srcOrd="4" destOrd="0" presId="urn:microsoft.com/office/officeart/2005/8/layout/default"/>
    <dgm:cxn modelId="{DD604177-2B15-44C0-8CBB-BFFAFE2077F4}" type="presParOf" srcId="{90D447B5-C4B0-4692-A345-8BB7E4181A06}" destId="{027D8F46-2EA8-491E-BF53-61D0AF8AE97E}" srcOrd="5" destOrd="0" presId="urn:microsoft.com/office/officeart/2005/8/layout/default"/>
    <dgm:cxn modelId="{82DB1AFD-D74F-45D2-88E8-3FEBF5C56630}" type="presParOf" srcId="{90D447B5-C4B0-4692-A345-8BB7E4181A06}" destId="{352F8826-8294-47B6-AB35-1FC4E6CAB1E8}" srcOrd="6" destOrd="0" presId="urn:microsoft.com/office/officeart/2005/8/layout/default"/>
    <dgm:cxn modelId="{1A52F675-0080-4695-B0FE-99EB2ED22032}" type="presParOf" srcId="{90D447B5-C4B0-4692-A345-8BB7E4181A06}" destId="{BC01B802-24EE-4B4D-B548-D095DAE38555}" srcOrd="7" destOrd="0" presId="urn:microsoft.com/office/officeart/2005/8/layout/default"/>
    <dgm:cxn modelId="{B1E05677-FAD8-4F1B-8C69-F3A6E8D73E20}" type="presParOf" srcId="{90D447B5-C4B0-4692-A345-8BB7E4181A06}" destId="{C85D8E53-F5A2-4445-9494-E66147489AB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70DA11A-BE30-47E7-A54C-60D276623483}" type="doc">
      <dgm:prSet loTypeId="urn:microsoft.com/office/officeart/2016/7/layout/HorizontalActionList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AB40CBE-06A1-43D7-B2EB-246EDB3D74D1}">
      <dgm:prSet/>
      <dgm:spPr/>
      <dgm:t>
        <a:bodyPr/>
        <a:lstStyle/>
        <a:p>
          <a:r>
            <a:rPr lang="en-US" b="0" i="0" dirty="0"/>
            <a:t>Presentation Layer</a:t>
          </a:r>
          <a:endParaRPr lang="en-US" dirty="0"/>
        </a:p>
      </dgm:t>
    </dgm:pt>
    <dgm:pt modelId="{61195177-D354-43E9-BB1B-EC6F80D875E9}" type="parTrans" cxnId="{22A79700-02CB-49C1-AED4-B618196A581B}">
      <dgm:prSet/>
      <dgm:spPr/>
      <dgm:t>
        <a:bodyPr/>
        <a:lstStyle/>
        <a:p>
          <a:endParaRPr lang="en-US"/>
        </a:p>
      </dgm:t>
    </dgm:pt>
    <dgm:pt modelId="{6BB3B3C9-2031-4920-99E0-EB483211BAF1}" type="sibTrans" cxnId="{22A79700-02CB-49C1-AED4-B618196A581B}">
      <dgm:prSet/>
      <dgm:spPr/>
      <dgm:t>
        <a:bodyPr/>
        <a:lstStyle/>
        <a:p>
          <a:endParaRPr lang="en-US"/>
        </a:p>
      </dgm:t>
    </dgm:pt>
    <dgm:pt modelId="{CBDB2734-30A4-457B-9C58-1E27B736C9E1}">
      <dgm:prSet/>
      <dgm:spPr/>
      <dgm:t>
        <a:bodyPr/>
        <a:lstStyle/>
        <a:p>
          <a:r>
            <a:rPr lang="en-US" dirty="0"/>
            <a:t>2600+</a:t>
          </a:r>
        </a:p>
      </dgm:t>
    </dgm:pt>
    <dgm:pt modelId="{3C086353-4FF2-493C-AB11-E25CDFCA6809}" type="parTrans" cxnId="{01C5551A-1ADA-4C41-B6FA-78B8129E0A38}">
      <dgm:prSet/>
      <dgm:spPr/>
      <dgm:t>
        <a:bodyPr/>
        <a:lstStyle/>
        <a:p>
          <a:endParaRPr lang="en-US"/>
        </a:p>
      </dgm:t>
    </dgm:pt>
    <dgm:pt modelId="{24B75571-43BA-41B3-ADE5-FE47038E363E}" type="sibTrans" cxnId="{01C5551A-1ADA-4C41-B6FA-78B8129E0A38}">
      <dgm:prSet/>
      <dgm:spPr/>
      <dgm:t>
        <a:bodyPr/>
        <a:lstStyle/>
        <a:p>
          <a:endParaRPr lang="en-US"/>
        </a:p>
      </dgm:t>
    </dgm:pt>
    <dgm:pt modelId="{9C83B685-7494-46B7-B27D-783037A421A4}">
      <dgm:prSet/>
      <dgm:spPr/>
      <dgm:t>
        <a:bodyPr/>
        <a:lstStyle/>
        <a:p>
          <a:r>
            <a:rPr lang="en-US" b="0" i="0" dirty="0"/>
            <a:t>Data Access Layer</a:t>
          </a:r>
          <a:endParaRPr lang="en-US" dirty="0"/>
        </a:p>
      </dgm:t>
    </dgm:pt>
    <dgm:pt modelId="{320158AE-765B-4655-AB37-042832A01BC9}" type="parTrans" cxnId="{6FC8F19D-2EFB-4E68-AA62-42F67239CB13}">
      <dgm:prSet/>
      <dgm:spPr/>
      <dgm:t>
        <a:bodyPr/>
        <a:lstStyle/>
        <a:p>
          <a:endParaRPr lang="en-US"/>
        </a:p>
      </dgm:t>
    </dgm:pt>
    <dgm:pt modelId="{AE71BA84-5511-4795-BC45-A0E02D25F24D}" type="sibTrans" cxnId="{6FC8F19D-2EFB-4E68-AA62-42F67239CB13}">
      <dgm:prSet/>
      <dgm:spPr/>
      <dgm:t>
        <a:bodyPr/>
        <a:lstStyle/>
        <a:p>
          <a:endParaRPr lang="en-US"/>
        </a:p>
      </dgm:t>
    </dgm:pt>
    <dgm:pt modelId="{C7F5D2FF-0752-4678-9008-10BCE609859B}">
      <dgm:prSet/>
      <dgm:spPr/>
      <dgm:t>
        <a:bodyPr/>
        <a:lstStyle/>
        <a:p>
          <a:r>
            <a:rPr lang="en-US" dirty="0"/>
            <a:t>3300 +</a:t>
          </a:r>
        </a:p>
      </dgm:t>
    </dgm:pt>
    <dgm:pt modelId="{0FAD3BD3-CA5D-4E6F-9E72-773AD30A38EE}" type="parTrans" cxnId="{FF5ACC51-0803-4E5A-A908-349709EB9E7B}">
      <dgm:prSet/>
      <dgm:spPr/>
      <dgm:t>
        <a:bodyPr/>
        <a:lstStyle/>
        <a:p>
          <a:endParaRPr lang="en-US"/>
        </a:p>
      </dgm:t>
    </dgm:pt>
    <dgm:pt modelId="{8FED649D-8F95-46D0-8453-4BEB7D251ABC}" type="sibTrans" cxnId="{FF5ACC51-0803-4E5A-A908-349709EB9E7B}">
      <dgm:prSet/>
      <dgm:spPr/>
      <dgm:t>
        <a:bodyPr/>
        <a:lstStyle/>
        <a:p>
          <a:endParaRPr lang="en-US"/>
        </a:p>
      </dgm:t>
    </dgm:pt>
    <dgm:pt modelId="{083F5C05-BB19-43B2-84C2-23EC2FAAA5AB}">
      <dgm:prSet/>
      <dgm:spPr/>
      <dgm:t>
        <a:bodyPr/>
        <a:lstStyle/>
        <a:p>
          <a:r>
            <a:rPr lang="en-US" dirty="0"/>
            <a:t>Total</a:t>
          </a:r>
        </a:p>
      </dgm:t>
    </dgm:pt>
    <dgm:pt modelId="{FA964341-177E-4496-9B81-66E60387F825}" type="parTrans" cxnId="{4F71DB2E-95C4-4F38-8476-D990CA20D869}">
      <dgm:prSet/>
      <dgm:spPr/>
      <dgm:t>
        <a:bodyPr/>
        <a:lstStyle/>
        <a:p>
          <a:endParaRPr lang="en-US"/>
        </a:p>
      </dgm:t>
    </dgm:pt>
    <dgm:pt modelId="{EB94CADA-4468-4043-ACCA-1CDF01EFF4B8}" type="sibTrans" cxnId="{4F71DB2E-95C4-4F38-8476-D990CA20D869}">
      <dgm:prSet/>
      <dgm:spPr/>
      <dgm:t>
        <a:bodyPr/>
        <a:lstStyle/>
        <a:p>
          <a:endParaRPr lang="en-US"/>
        </a:p>
      </dgm:t>
    </dgm:pt>
    <dgm:pt modelId="{8D888A4D-D6FC-4B5C-9DC2-38644002E008}">
      <dgm:prSet/>
      <dgm:spPr/>
      <dgm:t>
        <a:bodyPr/>
        <a:lstStyle/>
        <a:p>
          <a:r>
            <a:rPr lang="en-US" dirty="0"/>
            <a:t>5900+</a:t>
          </a:r>
        </a:p>
      </dgm:t>
    </dgm:pt>
    <dgm:pt modelId="{5DC6059B-B598-42D3-B1E4-CC6D381E95E4}" type="parTrans" cxnId="{2BC50122-4755-45C4-AFF8-26CEFC4FC7B8}">
      <dgm:prSet/>
      <dgm:spPr/>
      <dgm:t>
        <a:bodyPr/>
        <a:lstStyle/>
        <a:p>
          <a:endParaRPr lang="en-US"/>
        </a:p>
      </dgm:t>
    </dgm:pt>
    <dgm:pt modelId="{0ADC3ADA-A816-44D7-9DDF-1C8BF320BF90}" type="sibTrans" cxnId="{2BC50122-4755-45C4-AFF8-26CEFC4FC7B8}">
      <dgm:prSet/>
      <dgm:spPr/>
      <dgm:t>
        <a:bodyPr/>
        <a:lstStyle/>
        <a:p>
          <a:endParaRPr lang="en-US"/>
        </a:p>
      </dgm:t>
    </dgm:pt>
    <dgm:pt modelId="{CCFCAD27-266C-427C-8D0A-D4A4B526BB72}" type="pres">
      <dgm:prSet presAssocID="{B70DA11A-BE30-47E7-A54C-60D276623483}" presName="Name0" presStyleCnt="0">
        <dgm:presLayoutVars>
          <dgm:dir/>
          <dgm:animLvl val="lvl"/>
          <dgm:resizeHandles val="exact"/>
        </dgm:presLayoutVars>
      </dgm:prSet>
      <dgm:spPr/>
    </dgm:pt>
    <dgm:pt modelId="{F2AF8B06-653A-4CBA-8DD7-0F2B0AE92E0F}" type="pres">
      <dgm:prSet presAssocID="{3AB40CBE-06A1-43D7-B2EB-246EDB3D74D1}" presName="composite" presStyleCnt="0"/>
      <dgm:spPr/>
    </dgm:pt>
    <dgm:pt modelId="{B9B3A2C9-9974-4697-9F2C-9A7F1DD8F13B}" type="pres">
      <dgm:prSet presAssocID="{3AB40CBE-06A1-43D7-B2EB-246EDB3D74D1}" presName="parTx" presStyleLbl="alignNode1" presStyleIdx="0" presStyleCnt="3">
        <dgm:presLayoutVars>
          <dgm:chMax val="0"/>
          <dgm:chPref val="0"/>
        </dgm:presLayoutVars>
      </dgm:prSet>
      <dgm:spPr/>
    </dgm:pt>
    <dgm:pt modelId="{6C487D89-30D0-4B7F-9CE2-E3D11EF0F304}" type="pres">
      <dgm:prSet presAssocID="{3AB40CBE-06A1-43D7-B2EB-246EDB3D74D1}" presName="desTx" presStyleLbl="alignAccFollowNode1" presStyleIdx="0" presStyleCnt="3">
        <dgm:presLayoutVars/>
      </dgm:prSet>
      <dgm:spPr/>
    </dgm:pt>
    <dgm:pt modelId="{91A6A553-C6C6-4974-BB00-1F3B09C6038D}" type="pres">
      <dgm:prSet presAssocID="{6BB3B3C9-2031-4920-99E0-EB483211BAF1}" presName="space" presStyleCnt="0"/>
      <dgm:spPr/>
    </dgm:pt>
    <dgm:pt modelId="{8FB2F8CB-E63A-42A1-B689-5B5948170E14}" type="pres">
      <dgm:prSet presAssocID="{9C83B685-7494-46B7-B27D-783037A421A4}" presName="composite" presStyleCnt="0"/>
      <dgm:spPr/>
    </dgm:pt>
    <dgm:pt modelId="{64B38074-710C-4A6E-93C8-08715D6C5802}" type="pres">
      <dgm:prSet presAssocID="{9C83B685-7494-46B7-B27D-783037A421A4}" presName="parTx" presStyleLbl="alignNode1" presStyleIdx="1" presStyleCnt="3">
        <dgm:presLayoutVars>
          <dgm:chMax val="0"/>
          <dgm:chPref val="0"/>
        </dgm:presLayoutVars>
      </dgm:prSet>
      <dgm:spPr/>
    </dgm:pt>
    <dgm:pt modelId="{84280B22-9ABB-4C47-90EC-1B0F81490A76}" type="pres">
      <dgm:prSet presAssocID="{9C83B685-7494-46B7-B27D-783037A421A4}" presName="desTx" presStyleLbl="alignAccFollowNode1" presStyleIdx="1" presStyleCnt="3">
        <dgm:presLayoutVars/>
      </dgm:prSet>
      <dgm:spPr/>
    </dgm:pt>
    <dgm:pt modelId="{09705788-2F6D-4562-8013-165425FC1B0B}" type="pres">
      <dgm:prSet presAssocID="{AE71BA84-5511-4795-BC45-A0E02D25F24D}" presName="space" presStyleCnt="0"/>
      <dgm:spPr/>
    </dgm:pt>
    <dgm:pt modelId="{B0A9D0C3-D4CB-46B5-9744-19F349A4DF10}" type="pres">
      <dgm:prSet presAssocID="{083F5C05-BB19-43B2-84C2-23EC2FAAA5AB}" presName="composite" presStyleCnt="0"/>
      <dgm:spPr/>
    </dgm:pt>
    <dgm:pt modelId="{C40F4764-CC32-4AAC-A2D9-EF98514E4476}" type="pres">
      <dgm:prSet presAssocID="{083F5C05-BB19-43B2-84C2-23EC2FAAA5AB}" presName="parTx" presStyleLbl="alignNode1" presStyleIdx="2" presStyleCnt="3">
        <dgm:presLayoutVars>
          <dgm:chMax val="0"/>
          <dgm:chPref val="0"/>
        </dgm:presLayoutVars>
      </dgm:prSet>
      <dgm:spPr/>
    </dgm:pt>
    <dgm:pt modelId="{15D9A861-9052-499B-ACD1-BFE0D56A1771}" type="pres">
      <dgm:prSet presAssocID="{083F5C05-BB19-43B2-84C2-23EC2FAAA5AB}" presName="desTx" presStyleLbl="alignAccFollowNode1" presStyleIdx="2" presStyleCnt="3">
        <dgm:presLayoutVars/>
      </dgm:prSet>
      <dgm:spPr/>
    </dgm:pt>
  </dgm:ptLst>
  <dgm:cxnLst>
    <dgm:cxn modelId="{22A79700-02CB-49C1-AED4-B618196A581B}" srcId="{B70DA11A-BE30-47E7-A54C-60D276623483}" destId="{3AB40CBE-06A1-43D7-B2EB-246EDB3D74D1}" srcOrd="0" destOrd="0" parTransId="{61195177-D354-43E9-BB1B-EC6F80D875E9}" sibTransId="{6BB3B3C9-2031-4920-99E0-EB483211BAF1}"/>
    <dgm:cxn modelId="{01C5551A-1ADA-4C41-B6FA-78B8129E0A38}" srcId="{3AB40CBE-06A1-43D7-B2EB-246EDB3D74D1}" destId="{CBDB2734-30A4-457B-9C58-1E27B736C9E1}" srcOrd="0" destOrd="0" parTransId="{3C086353-4FF2-493C-AB11-E25CDFCA6809}" sibTransId="{24B75571-43BA-41B3-ADE5-FE47038E363E}"/>
    <dgm:cxn modelId="{2BC50122-4755-45C4-AFF8-26CEFC4FC7B8}" srcId="{083F5C05-BB19-43B2-84C2-23EC2FAAA5AB}" destId="{8D888A4D-D6FC-4B5C-9DC2-38644002E008}" srcOrd="0" destOrd="0" parTransId="{5DC6059B-B598-42D3-B1E4-CC6D381E95E4}" sibTransId="{0ADC3ADA-A816-44D7-9DDF-1C8BF320BF90}"/>
    <dgm:cxn modelId="{BFFA5823-5ECF-40BE-992B-528DCE44B2EA}" type="presOf" srcId="{C7F5D2FF-0752-4678-9008-10BCE609859B}" destId="{84280B22-9ABB-4C47-90EC-1B0F81490A76}" srcOrd="0" destOrd="0" presId="urn:microsoft.com/office/officeart/2016/7/layout/HorizontalActionList"/>
    <dgm:cxn modelId="{4F71DB2E-95C4-4F38-8476-D990CA20D869}" srcId="{B70DA11A-BE30-47E7-A54C-60D276623483}" destId="{083F5C05-BB19-43B2-84C2-23EC2FAAA5AB}" srcOrd="2" destOrd="0" parTransId="{FA964341-177E-4496-9B81-66E60387F825}" sibTransId="{EB94CADA-4468-4043-ACCA-1CDF01EFF4B8}"/>
    <dgm:cxn modelId="{B3EDF965-FBC9-4A8F-A1C0-3CDBF5F03F16}" type="presOf" srcId="{9C83B685-7494-46B7-B27D-783037A421A4}" destId="{64B38074-710C-4A6E-93C8-08715D6C5802}" srcOrd="0" destOrd="0" presId="urn:microsoft.com/office/officeart/2016/7/layout/HorizontalActionList"/>
    <dgm:cxn modelId="{FF5ACC51-0803-4E5A-A908-349709EB9E7B}" srcId="{9C83B685-7494-46B7-B27D-783037A421A4}" destId="{C7F5D2FF-0752-4678-9008-10BCE609859B}" srcOrd="0" destOrd="0" parTransId="{0FAD3BD3-CA5D-4E6F-9E72-773AD30A38EE}" sibTransId="{8FED649D-8F95-46D0-8453-4BEB7D251ABC}"/>
    <dgm:cxn modelId="{E6CD8B54-1219-4E12-B63C-296CE653A2CC}" type="presOf" srcId="{CBDB2734-30A4-457B-9C58-1E27B736C9E1}" destId="{6C487D89-30D0-4B7F-9CE2-E3D11EF0F304}" srcOrd="0" destOrd="0" presId="urn:microsoft.com/office/officeart/2016/7/layout/HorizontalActionList"/>
    <dgm:cxn modelId="{18ABCE84-8379-491F-8C03-C86C5828DB86}" type="presOf" srcId="{8D888A4D-D6FC-4B5C-9DC2-38644002E008}" destId="{15D9A861-9052-499B-ACD1-BFE0D56A1771}" srcOrd="0" destOrd="0" presId="urn:microsoft.com/office/officeart/2016/7/layout/HorizontalActionList"/>
    <dgm:cxn modelId="{6FC8F19D-2EFB-4E68-AA62-42F67239CB13}" srcId="{B70DA11A-BE30-47E7-A54C-60D276623483}" destId="{9C83B685-7494-46B7-B27D-783037A421A4}" srcOrd="1" destOrd="0" parTransId="{320158AE-765B-4655-AB37-042832A01BC9}" sibTransId="{AE71BA84-5511-4795-BC45-A0E02D25F24D}"/>
    <dgm:cxn modelId="{0DC3409E-1525-4B48-8362-A120C7878244}" type="presOf" srcId="{B70DA11A-BE30-47E7-A54C-60D276623483}" destId="{CCFCAD27-266C-427C-8D0A-D4A4B526BB72}" srcOrd="0" destOrd="0" presId="urn:microsoft.com/office/officeart/2016/7/layout/HorizontalActionList"/>
    <dgm:cxn modelId="{3AE2C4C7-9DFD-48A4-A8C0-41E49C0B29F8}" type="presOf" srcId="{083F5C05-BB19-43B2-84C2-23EC2FAAA5AB}" destId="{C40F4764-CC32-4AAC-A2D9-EF98514E4476}" srcOrd="0" destOrd="0" presId="urn:microsoft.com/office/officeart/2016/7/layout/HorizontalActionList"/>
    <dgm:cxn modelId="{A298BED5-95B0-43F0-BCF1-1FB94F14FAB5}" type="presOf" srcId="{3AB40CBE-06A1-43D7-B2EB-246EDB3D74D1}" destId="{B9B3A2C9-9974-4697-9F2C-9A7F1DD8F13B}" srcOrd="0" destOrd="0" presId="urn:microsoft.com/office/officeart/2016/7/layout/HorizontalActionList"/>
    <dgm:cxn modelId="{09DF5796-156D-4EA7-B3B0-4748FFBC5045}" type="presParOf" srcId="{CCFCAD27-266C-427C-8D0A-D4A4B526BB72}" destId="{F2AF8B06-653A-4CBA-8DD7-0F2B0AE92E0F}" srcOrd="0" destOrd="0" presId="urn:microsoft.com/office/officeart/2016/7/layout/HorizontalActionList"/>
    <dgm:cxn modelId="{28085294-7628-4DBC-80E2-59720621C68A}" type="presParOf" srcId="{F2AF8B06-653A-4CBA-8DD7-0F2B0AE92E0F}" destId="{B9B3A2C9-9974-4697-9F2C-9A7F1DD8F13B}" srcOrd="0" destOrd="0" presId="urn:microsoft.com/office/officeart/2016/7/layout/HorizontalActionList"/>
    <dgm:cxn modelId="{653830C2-F4DC-4E01-9CCA-54F310A442DA}" type="presParOf" srcId="{F2AF8B06-653A-4CBA-8DD7-0F2B0AE92E0F}" destId="{6C487D89-30D0-4B7F-9CE2-E3D11EF0F304}" srcOrd="1" destOrd="0" presId="urn:microsoft.com/office/officeart/2016/7/layout/HorizontalActionList"/>
    <dgm:cxn modelId="{4413ED88-89D7-4CDD-96E3-D09136C35033}" type="presParOf" srcId="{CCFCAD27-266C-427C-8D0A-D4A4B526BB72}" destId="{91A6A553-C6C6-4974-BB00-1F3B09C6038D}" srcOrd="1" destOrd="0" presId="urn:microsoft.com/office/officeart/2016/7/layout/HorizontalActionList"/>
    <dgm:cxn modelId="{263D3035-6F52-4898-BE3A-5DF39AF0F7DC}" type="presParOf" srcId="{CCFCAD27-266C-427C-8D0A-D4A4B526BB72}" destId="{8FB2F8CB-E63A-42A1-B689-5B5948170E14}" srcOrd="2" destOrd="0" presId="urn:microsoft.com/office/officeart/2016/7/layout/HorizontalActionList"/>
    <dgm:cxn modelId="{9FB9CD84-E5E9-46A7-9643-056AE3FF0CF4}" type="presParOf" srcId="{8FB2F8CB-E63A-42A1-B689-5B5948170E14}" destId="{64B38074-710C-4A6E-93C8-08715D6C5802}" srcOrd="0" destOrd="0" presId="urn:microsoft.com/office/officeart/2016/7/layout/HorizontalActionList"/>
    <dgm:cxn modelId="{947C5400-7A52-41DB-AD68-78F14A547429}" type="presParOf" srcId="{8FB2F8CB-E63A-42A1-B689-5B5948170E14}" destId="{84280B22-9ABB-4C47-90EC-1B0F81490A76}" srcOrd="1" destOrd="0" presId="urn:microsoft.com/office/officeart/2016/7/layout/HorizontalActionList"/>
    <dgm:cxn modelId="{D0921CB1-00A0-4A52-AAD7-D9CE07494873}" type="presParOf" srcId="{CCFCAD27-266C-427C-8D0A-D4A4B526BB72}" destId="{09705788-2F6D-4562-8013-165425FC1B0B}" srcOrd="3" destOrd="0" presId="urn:microsoft.com/office/officeart/2016/7/layout/HorizontalActionList"/>
    <dgm:cxn modelId="{1202D290-9390-46CE-A514-C1331349E781}" type="presParOf" srcId="{CCFCAD27-266C-427C-8D0A-D4A4B526BB72}" destId="{B0A9D0C3-D4CB-46B5-9744-19F349A4DF10}" srcOrd="4" destOrd="0" presId="urn:microsoft.com/office/officeart/2016/7/layout/HorizontalActionList"/>
    <dgm:cxn modelId="{129B8862-ABF3-40B5-BA8D-32AB72A4A334}" type="presParOf" srcId="{B0A9D0C3-D4CB-46B5-9744-19F349A4DF10}" destId="{C40F4764-CC32-4AAC-A2D9-EF98514E4476}" srcOrd="0" destOrd="0" presId="urn:microsoft.com/office/officeart/2016/7/layout/HorizontalActionList"/>
    <dgm:cxn modelId="{F06884C3-7E78-4AEB-AC2E-82828855788B}" type="presParOf" srcId="{B0A9D0C3-D4CB-46B5-9744-19F349A4DF10}" destId="{15D9A861-9052-499B-ACD1-BFE0D56A1771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B1275B-6CFC-4473-9A2C-A7744D171F26}">
      <dsp:nvSpPr>
        <dsp:cNvPr id="0" name=""/>
        <dsp:cNvSpPr/>
      </dsp:nvSpPr>
      <dsp:spPr>
        <a:xfrm>
          <a:off x="193985" y="619647"/>
          <a:ext cx="800766" cy="80076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4FB84F-5A95-4329-9FA7-FAAF7516439E}">
      <dsp:nvSpPr>
        <dsp:cNvPr id="0" name=""/>
        <dsp:cNvSpPr/>
      </dsp:nvSpPr>
      <dsp:spPr>
        <a:xfrm>
          <a:off x="362146" y="787808"/>
          <a:ext cx="464444" cy="4644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72D80F-2066-4974-8F85-043BB4B3A043}">
      <dsp:nvSpPr>
        <dsp:cNvPr id="0" name=""/>
        <dsp:cNvSpPr/>
      </dsp:nvSpPr>
      <dsp:spPr>
        <a:xfrm>
          <a:off x="1166344" y="619647"/>
          <a:ext cx="1887520" cy="800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Manage fleet</a:t>
          </a:r>
        </a:p>
      </dsp:txBody>
      <dsp:txXfrm>
        <a:off x="1166344" y="619647"/>
        <a:ext cx="1887520" cy="800766"/>
      </dsp:txXfrm>
    </dsp:sp>
    <dsp:sp modelId="{BC98548C-DC52-4BD2-AE4E-05C5C06F934B}">
      <dsp:nvSpPr>
        <dsp:cNvPr id="0" name=""/>
        <dsp:cNvSpPr/>
      </dsp:nvSpPr>
      <dsp:spPr>
        <a:xfrm>
          <a:off x="3382751" y="619647"/>
          <a:ext cx="800766" cy="80076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56CE55-6DC0-4644-A9FE-5FA7F187F6AA}">
      <dsp:nvSpPr>
        <dsp:cNvPr id="0" name=""/>
        <dsp:cNvSpPr/>
      </dsp:nvSpPr>
      <dsp:spPr>
        <a:xfrm>
          <a:off x="3550912" y="787808"/>
          <a:ext cx="464444" cy="4644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E8782A-1ADE-4CDD-98E7-72C891040D87}">
      <dsp:nvSpPr>
        <dsp:cNvPr id="0" name=""/>
        <dsp:cNvSpPr/>
      </dsp:nvSpPr>
      <dsp:spPr>
        <a:xfrm>
          <a:off x="4355110" y="619647"/>
          <a:ext cx="1887520" cy="800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Store trip information</a:t>
          </a:r>
        </a:p>
      </dsp:txBody>
      <dsp:txXfrm>
        <a:off x="4355110" y="619647"/>
        <a:ext cx="1887520" cy="800766"/>
      </dsp:txXfrm>
    </dsp:sp>
    <dsp:sp modelId="{A6F3D700-9381-4F10-8BF4-E26E04022522}">
      <dsp:nvSpPr>
        <dsp:cNvPr id="0" name=""/>
        <dsp:cNvSpPr/>
      </dsp:nvSpPr>
      <dsp:spPr>
        <a:xfrm>
          <a:off x="6571517" y="619647"/>
          <a:ext cx="800766" cy="80076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4671CD-17F7-436A-A5FA-77C0F0B0550F}">
      <dsp:nvSpPr>
        <dsp:cNvPr id="0" name=""/>
        <dsp:cNvSpPr/>
      </dsp:nvSpPr>
      <dsp:spPr>
        <a:xfrm>
          <a:off x="6739678" y="787808"/>
          <a:ext cx="464444" cy="4644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9E0270-726B-49D0-B622-74522E365101}">
      <dsp:nvSpPr>
        <dsp:cNvPr id="0" name=""/>
        <dsp:cNvSpPr/>
      </dsp:nvSpPr>
      <dsp:spPr>
        <a:xfrm>
          <a:off x="4378108" y="1977930"/>
          <a:ext cx="1887520" cy="800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Calculate mileage based on trip information</a:t>
          </a:r>
        </a:p>
      </dsp:txBody>
      <dsp:txXfrm>
        <a:off x="4378108" y="1977930"/>
        <a:ext cx="1887520" cy="800766"/>
      </dsp:txXfrm>
    </dsp:sp>
    <dsp:sp modelId="{6CC2A5E5-6277-422B-96B7-3D3EC024A078}">
      <dsp:nvSpPr>
        <dsp:cNvPr id="0" name=""/>
        <dsp:cNvSpPr/>
      </dsp:nvSpPr>
      <dsp:spPr>
        <a:xfrm>
          <a:off x="193985" y="2002269"/>
          <a:ext cx="800766" cy="80076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72CC4E-36BA-442E-8AE2-15AECFEB6764}">
      <dsp:nvSpPr>
        <dsp:cNvPr id="0" name=""/>
        <dsp:cNvSpPr/>
      </dsp:nvSpPr>
      <dsp:spPr>
        <a:xfrm>
          <a:off x="362146" y="2170430"/>
          <a:ext cx="464444" cy="4644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4B77DF-5E55-48E9-996C-884740B6B277}">
      <dsp:nvSpPr>
        <dsp:cNvPr id="0" name=""/>
        <dsp:cNvSpPr/>
      </dsp:nvSpPr>
      <dsp:spPr>
        <a:xfrm>
          <a:off x="1166344" y="2002269"/>
          <a:ext cx="1887520" cy="800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Generate  reports</a:t>
          </a:r>
        </a:p>
      </dsp:txBody>
      <dsp:txXfrm>
        <a:off x="1166344" y="2002269"/>
        <a:ext cx="1887520" cy="800766"/>
      </dsp:txXfrm>
    </dsp:sp>
    <dsp:sp modelId="{EDF161DC-4FC4-45CE-BA68-F04D0E1A64DE}">
      <dsp:nvSpPr>
        <dsp:cNvPr id="0" name=""/>
        <dsp:cNvSpPr/>
      </dsp:nvSpPr>
      <dsp:spPr>
        <a:xfrm>
          <a:off x="3382751" y="2002269"/>
          <a:ext cx="800766" cy="80076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02FB52-2158-4C45-A1D8-FBD7EA45B2F3}">
      <dsp:nvSpPr>
        <dsp:cNvPr id="0" name=""/>
        <dsp:cNvSpPr/>
      </dsp:nvSpPr>
      <dsp:spPr>
        <a:xfrm>
          <a:off x="3550912" y="2170430"/>
          <a:ext cx="464444" cy="4644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AE7B21-20BF-4CBE-B068-8276BB5E672F}">
      <dsp:nvSpPr>
        <dsp:cNvPr id="0" name=""/>
        <dsp:cNvSpPr/>
      </dsp:nvSpPr>
      <dsp:spPr>
        <a:xfrm>
          <a:off x="7488923" y="606822"/>
          <a:ext cx="1887520" cy="800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Store inspection </a:t>
          </a:r>
          <a:r>
            <a:rPr lang="en-US" sz="1600" i="0" kern="1200" dirty="0"/>
            <a:t>information</a:t>
          </a:r>
        </a:p>
      </dsp:txBody>
      <dsp:txXfrm>
        <a:off x="7488923" y="606822"/>
        <a:ext cx="1887520" cy="8007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389158-D7C4-479F-BE9B-BCE7EB30FDFA}">
      <dsp:nvSpPr>
        <dsp:cNvPr id="0" name=""/>
        <dsp:cNvSpPr/>
      </dsp:nvSpPr>
      <dsp:spPr>
        <a:xfrm rot="5400000">
          <a:off x="6326329" y="-2805518"/>
          <a:ext cx="437862" cy="616024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View Fleet (Users / Vehicles)</a:t>
          </a:r>
        </a:p>
      </dsp:txBody>
      <dsp:txXfrm rot="-5400000">
        <a:off x="3465138" y="77048"/>
        <a:ext cx="6138870" cy="395112"/>
      </dsp:txXfrm>
    </dsp:sp>
    <dsp:sp modelId="{3B93AD63-BDC3-4254-A28F-338ED8EEC04E}">
      <dsp:nvSpPr>
        <dsp:cNvPr id="0" name=""/>
        <dsp:cNvSpPr/>
      </dsp:nvSpPr>
      <dsp:spPr>
        <a:xfrm>
          <a:off x="0" y="940"/>
          <a:ext cx="3465137" cy="54732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Fleet</a:t>
          </a:r>
        </a:p>
      </dsp:txBody>
      <dsp:txXfrm>
        <a:off x="26718" y="27658"/>
        <a:ext cx="3411701" cy="493892"/>
      </dsp:txXfrm>
    </dsp:sp>
    <dsp:sp modelId="{044187A9-C0A8-4D19-9E99-CBBEFE30FDFD}">
      <dsp:nvSpPr>
        <dsp:cNvPr id="0" name=""/>
        <dsp:cNvSpPr/>
      </dsp:nvSpPr>
      <dsp:spPr>
        <a:xfrm rot="5400000">
          <a:off x="6326329" y="-2230823"/>
          <a:ext cx="437862" cy="616024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Add / delete / update vehicle information</a:t>
          </a:r>
        </a:p>
      </dsp:txBody>
      <dsp:txXfrm rot="-5400000">
        <a:off x="3465138" y="651743"/>
        <a:ext cx="6138870" cy="395112"/>
      </dsp:txXfrm>
    </dsp:sp>
    <dsp:sp modelId="{D0C0EF82-DC36-4E28-AEA9-AB2FB382B272}">
      <dsp:nvSpPr>
        <dsp:cNvPr id="0" name=""/>
        <dsp:cNvSpPr/>
      </dsp:nvSpPr>
      <dsp:spPr>
        <a:xfrm>
          <a:off x="0" y="575634"/>
          <a:ext cx="3465137" cy="54732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Manage User</a:t>
          </a:r>
        </a:p>
      </dsp:txBody>
      <dsp:txXfrm>
        <a:off x="26718" y="602352"/>
        <a:ext cx="3411701" cy="493892"/>
      </dsp:txXfrm>
    </dsp:sp>
    <dsp:sp modelId="{09BA8F3F-2506-4B30-8725-E12956ED1EC6}">
      <dsp:nvSpPr>
        <dsp:cNvPr id="0" name=""/>
        <dsp:cNvSpPr/>
      </dsp:nvSpPr>
      <dsp:spPr>
        <a:xfrm rot="5400000">
          <a:off x="6326329" y="-1656128"/>
          <a:ext cx="437862" cy="616024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Add / delete / user vehicle information</a:t>
          </a:r>
        </a:p>
      </dsp:txBody>
      <dsp:txXfrm rot="-5400000">
        <a:off x="3465138" y="1226438"/>
        <a:ext cx="6138870" cy="395112"/>
      </dsp:txXfrm>
    </dsp:sp>
    <dsp:sp modelId="{1E473733-82DF-4F26-976E-0E46AB15AFA8}">
      <dsp:nvSpPr>
        <dsp:cNvPr id="0" name=""/>
        <dsp:cNvSpPr/>
      </dsp:nvSpPr>
      <dsp:spPr>
        <a:xfrm>
          <a:off x="0" y="1150329"/>
          <a:ext cx="3465137" cy="54732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Manage Vehicle</a:t>
          </a:r>
        </a:p>
      </dsp:txBody>
      <dsp:txXfrm>
        <a:off x="26718" y="1177047"/>
        <a:ext cx="3411701" cy="493892"/>
      </dsp:txXfrm>
    </dsp:sp>
    <dsp:sp modelId="{DBCB8B79-9AE6-4A01-ABD7-5C40A12926D2}">
      <dsp:nvSpPr>
        <dsp:cNvPr id="0" name=""/>
        <dsp:cNvSpPr/>
      </dsp:nvSpPr>
      <dsp:spPr>
        <a:xfrm rot="5400000">
          <a:off x="6326329" y="-1081433"/>
          <a:ext cx="437862" cy="616024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Run trip report</a:t>
          </a:r>
        </a:p>
      </dsp:txBody>
      <dsp:txXfrm rot="-5400000">
        <a:off x="3465138" y="1801133"/>
        <a:ext cx="6138870" cy="395112"/>
      </dsp:txXfrm>
    </dsp:sp>
    <dsp:sp modelId="{04F08549-3F47-458A-A2F8-2BF4087CCC71}">
      <dsp:nvSpPr>
        <dsp:cNvPr id="0" name=""/>
        <dsp:cNvSpPr/>
      </dsp:nvSpPr>
      <dsp:spPr>
        <a:xfrm>
          <a:off x="0" y="1725024"/>
          <a:ext cx="3465137" cy="54732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Trip Report</a:t>
          </a:r>
        </a:p>
      </dsp:txBody>
      <dsp:txXfrm>
        <a:off x="26718" y="1751742"/>
        <a:ext cx="3411701" cy="493892"/>
      </dsp:txXfrm>
    </dsp:sp>
    <dsp:sp modelId="{735E4FEC-6363-4701-88A1-D965B8418F64}">
      <dsp:nvSpPr>
        <dsp:cNvPr id="0" name=""/>
        <dsp:cNvSpPr/>
      </dsp:nvSpPr>
      <dsp:spPr>
        <a:xfrm rot="5400000">
          <a:off x="6326329" y="-506738"/>
          <a:ext cx="437862" cy="616024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Run inspection report</a:t>
          </a:r>
        </a:p>
      </dsp:txBody>
      <dsp:txXfrm rot="-5400000">
        <a:off x="3465138" y="2375828"/>
        <a:ext cx="6138870" cy="395112"/>
      </dsp:txXfrm>
    </dsp:sp>
    <dsp:sp modelId="{2D299474-25A7-48E5-ABED-84240063905A}">
      <dsp:nvSpPr>
        <dsp:cNvPr id="0" name=""/>
        <dsp:cNvSpPr/>
      </dsp:nvSpPr>
      <dsp:spPr>
        <a:xfrm>
          <a:off x="0" y="2299719"/>
          <a:ext cx="3465137" cy="54732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Inspection report</a:t>
          </a:r>
        </a:p>
      </dsp:txBody>
      <dsp:txXfrm>
        <a:off x="26718" y="2326437"/>
        <a:ext cx="3411701" cy="493892"/>
      </dsp:txXfrm>
    </dsp:sp>
    <dsp:sp modelId="{2CF38A6A-59F4-4C0F-9A87-9FCA9404A812}">
      <dsp:nvSpPr>
        <dsp:cNvPr id="0" name=""/>
        <dsp:cNvSpPr/>
      </dsp:nvSpPr>
      <dsp:spPr>
        <a:xfrm rot="5400000">
          <a:off x="6326329" y="67956"/>
          <a:ext cx="437862" cy="616024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Access to user screen</a:t>
          </a:r>
        </a:p>
      </dsp:txBody>
      <dsp:txXfrm rot="-5400000">
        <a:off x="3465138" y="2950523"/>
        <a:ext cx="6138870" cy="395112"/>
      </dsp:txXfrm>
    </dsp:sp>
    <dsp:sp modelId="{98480968-FAF0-40A7-8B92-189D8E0F23AE}">
      <dsp:nvSpPr>
        <dsp:cNvPr id="0" name=""/>
        <dsp:cNvSpPr/>
      </dsp:nvSpPr>
      <dsp:spPr>
        <a:xfrm>
          <a:off x="0" y="2874414"/>
          <a:ext cx="3465137" cy="54732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User Screen</a:t>
          </a:r>
          <a:endParaRPr lang="en-US" sz="2700" kern="1200" dirty="0"/>
        </a:p>
      </dsp:txBody>
      <dsp:txXfrm>
        <a:off x="26718" y="2901132"/>
        <a:ext cx="3411701" cy="4938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2C43A0-71CD-46E8-A37C-E7E6CC8A288B}">
      <dsp:nvSpPr>
        <dsp:cNvPr id="0" name=""/>
        <dsp:cNvSpPr/>
      </dsp:nvSpPr>
      <dsp:spPr>
        <a:xfrm>
          <a:off x="1800504" y="1341"/>
          <a:ext cx="2058750" cy="20587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A70C73-7C53-4AE4-B64A-901E57734783}">
      <dsp:nvSpPr>
        <dsp:cNvPr id="0" name=""/>
        <dsp:cNvSpPr/>
      </dsp:nvSpPr>
      <dsp:spPr>
        <a:xfrm>
          <a:off x="2239254" y="440091"/>
          <a:ext cx="1181250" cy="11812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F68DE2-5DF6-4D10-A4B5-2546C165A451}">
      <dsp:nvSpPr>
        <dsp:cNvPr id="0" name=""/>
        <dsp:cNvSpPr/>
      </dsp:nvSpPr>
      <dsp:spPr>
        <a:xfrm>
          <a:off x="1142379" y="2701341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Create vehicle inspection report</a:t>
          </a:r>
        </a:p>
      </dsp:txBody>
      <dsp:txXfrm>
        <a:off x="1142379" y="2701341"/>
        <a:ext cx="3375000" cy="720000"/>
      </dsp:txXfrm>
    </dsp:sp>
    <dsp:sp modelId="{735DC031-5536-4CB2-8F36-78018A8252E1}">
      <dsp:nvSpPr>
        <dsp:cNvPr id="0" name=""/>
        <dsp:cNvSpPr/>
      </dsp:nvSpPr>
      <dsp:spPr>
        <a:xfrm>
          <a:off x="5766129" y="1341"/>
          <a:ext cx="2058750" cy="20587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057E1F-4E22-4071-B964-C1963855ACAF}">
      <dsp:nvSpPr>
        <dsp:cNvPr id="0" name=""/>
        <dsp:cNvSpPr/>
      </dsp:nvSpPr>
      <dsp:spPr>
        <a:xfrm>
          <a:off x="6204879" y="440091"/>
          <a:ext cx="1181250" cy="11812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0C3104-ADBC-4D5D-9C17-6196BDB39E74}">
      <dsp:nvSpPr>
        <dsp:cNvPr id="0" name=""/>
        <dsp:cNvSpPr/>
      </dsp:nvSpPr>
      <dsp:spPr>
        <a:xfrm>
          <a:off x="5108004" y="2701341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Create trip report</a:t>
          </a:r>
        </a:p>
      </dsp:txBody>
      <dsp:txXfrm>
        <a:off x="5108004" y="2701341"/>
        <a:ext cx="3375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0E98DB-5DDA-4543-8F87-C9D7A743120C}">
      <dsp:nvSpPr>
        <dsp:cNvPr id="0" name=""/>
        <dsp:cNvSpPr/>
      </dsp:nvSpPr>
      <dsp:spPr>
        <a:xfrm>
          <a:off x="1015177" y="490"/>
          <a:ext cx="2373446" cy="142406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C# </a:t>
          </a:r>
        </a:p>
      </dsp:txBody>
      <dsp:txXfrm>
        <a:off x="1015177" y="490"/>
        <a:ext cx="2373446" cy="1424067"/>
      </dsp:txXfrm>
    </dsp:sp>
    <dsp:sp modelId="{C49CAA35-F170-44BC-85F5-DEEC524B2E1E}">
      <dsp:nvSpPr>
        <dsp:cNvPr id="0" name=""/>
        <dsp:cNvSpPr/>
      </dsp:nvSpPr>
      <dsp:spPr>
        <a:xfrm>
          <a:off x="3625968" y="490"/>
          <a:ext cx="2373446" cy="1424067"/>
        </a:xfrm>
        <a:prstGeom prst="rect">
          <a:avLst/>
        </a:prstGeom>
        <a:solidFill>
          <a:schemeClr val="accent5">
            <a:hueOff val="609606"/>
            <a:satOff val="-4861"/>
            <a:lumOff val="-367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.Net Framework</a:t>
          </a:r>
        </a:p>
      </dsp:txBody>
      <dsp:txXfrm>
        <a:off x="3625968" y="490"/>
        <a:ext cx="2373446" cy="1424067"/>
      </dsp:txXfrm>
    </dsp:sp>
    <dsp:sp modelId="{634AA23A-D781-4BF0-9A59-2F07BE205ECD}">
      <dsp:nvSpPr>
        <dsp:cNvPr id="0" name=""/>
        <dsp:cNvSpPr/>
      </dsp:nvSpPr>
      <dsp:spPr>
        <a:xfrm>
          <a:off x="6236759" y="490"/>
          <a:ext cx="2373446" cy="1424067"/>
        </a:xfrm>
        <a:prstGeom prst="rect">
          <a:avLst/>
        </a:prstGeom>
        <a:solidFill>
          <a:schemeClr val="accent5">
            <a:hueOff val="1219212"/>
            <a:satOff val="-9721"/>
            <a:lumOff val="-735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T-SQL</a:t>
          </a:r>
        </a:p>
      </dsp:txBody>
      <dsp:txXfrm>
        <a:off x="6236759" y="490"/>
        <a:ext cx="2373446" cy="1424067"/>
      </dsp:txXfrm>
    </dsp:sp>
    <dsp:sp modelId="{352F8826-8294-47B6-AB35-1FC4E6CAB1E8}">
      <dsp:nvSpPr>
        <dsp:cNvPr id="0" name=""/>
        <dsp:cNvSpPr/>
      </dsp:nvSpPr>
      <dsp:spPr>
        <a:xfrm>
          <a:off x="2320572" y="1661902"/>
          <a:ext cx="2373446" cy="1424067"/>
        </a:xfrm>
        <a:prstGeom prst="rect">
          <a:avLst/>
        </a:prstGeom>
        <a:solidFill>
          <a:schemeClr val="accent5">
            <a:hueOff val="1828819"/>
            <a:satOff val="-14582"/>
            <a:lumOff val="-1102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HTML</a:t>
          </a:r>
        </a:p>
      </dsp:txBody>
      <dsp:txXfrm>
        <a:off x="2320572" y="1661902"/>
        <a:ext cx="2373446" cy="1424067"/>
      </dsp:txXfrm>
    </dsp:sp>
    <dsp:sp modelId="{C85D8E53-F5A2-4445-9494-E66147489AB2}">
      <dsp:nvSpPr>
        <dsp:cNvPr id="0" name=""/>
        <dsp:cNvSpPr/>
      </dsp:nvSpPr>
      <dsp:spPr>
        <a:xfrm>
          <a:off x="4931363" y="1661902"/>
          <a:ext cx="2373446" cy="1424067"/>
        </a:xfrm>
        <a:prstGeom prst="rect">
          <a:avLst/>
        </a:prstGeom>
        <a:solidFill>
          <a:schemeClr val="accent5">
            <a:hueOff val="2438425"/>
            <a:satOff val="-19443"/>
            <a:lumOff val="-1470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JavaScript</a:t>
          </a:r>
        </a:p>
      </dsp:txBody>
      <dsp:txXfrm>
        <a:off x="4931363" y="1661902"/>
        <a:ext cx="2373446" cy="14240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B3A2C9-9974-4697-9F2C-9A7F1DD8F13B}">
      <dsp:nvSpPr>
        <dsp:cNvPr id="0" name=""/>
        <dsp:cNvSpPr/>
      </dsp:nvSpPr>
      <dsp:spPr>
        <a:xfrm>
          <a:off x="6855" y="663787"/>
          <a:ext cx="3123898" cy="93716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6857" tIns="246857" rIns="246857" bIns="24685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Presentation Layer</a:t>
          </a:r>
          <a:endParaRPr lang="en-US" sz="2200" kern="1200" dirty="0"/>
        </a:p>
      </dsp:txBody>
      <dsp:txXfrm>
        <a:off x="6855" y="663787"/>
        <a:ext cx="3123898" cy="937169"/>
      </dsp:txXfrm>
    </dsp:sp>
    <dsp:sp modelId="{6C487D89-30D0-4B7F-9CE2-E3D11EF0F304}">
      <dsp:nvSpPr>
        <dsp:cNvPr id="0" name=""/>
        <dsp:cNvSpPr/>
      </dsp:nvSpPr>
      <dsp:spPr>
        <a:xfrm>
          <a:off x="6855" y="1600956"/>
          <a:ext cx="3123898" cy="105419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8572" tIns="308572" rIns="308572" bIns="308572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2600+</a:t>
          </a:r>
        </a:p>
      </dsp:txBody>
      <dsp:txXfrm>
        <a:off x="6855" y="1600956"/>
        <a:ext cx="3123898" cy="1054192"/>
      </dsp:txXfrm>
    </dsp:sp>
    <dsp:sp modelId="{64B38074-710C-4A6E-93C8-08715D6C5802}">
      <dsp:nvSpPr>
        <dsp:cNvPr id="0" name=""/>
        <dsp:cNvSpPr/>
      </dsp:nvSpPr>
      <dsp:spPr>
        <a:xfrm>
          <a:off x="3238648" y="663787"/>
          <a:ext cx="3123898" cy="937169"/>
        </a:xfrm>
        <a:prstGeom prst="rect">
          <a:avLst/>
        </a:prstGeom>
        <a:gradFill rotWithShape="0">
          <a:gsLst>
            <a:gs pos="0">
              <a:schemeClr val="accent2">
                <a:hueOff val="-9882860"/>
                <a:satOff val="45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9882860"/>
                <a:satOff val="45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9882860"/>
              <a:satOff val="451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6857" tIns="246857" rIns="246857" bIns="24685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Data Access Layer</a:t>
          </a:r>
          <a:endParaRPr lang="en-US" sz="2200" kern="1200" dirty="0"/>
        </a:p>
      </dsp:txBody>
      <dsp:txXfrm>
        <a:off x="3238648" y="663787"/>
        <a:ext cx="3123898" cy="937169"/>
      </dsp:txXfrm>
    </dsp:sp>
    <dsp:sp modelId="{84280B22-9ABB-4C47-90EC-1B0F81490A76}">
      <dsp:nvSpPr>
        <dsp:cNvPr id="0" name=""/>
        <dsp:cNvSpPr/>
      </dsp:nvSpPr>
      <dsp:spPr>
        <a:xfrm>
          <a:off x="3238648" y="1600956"/>
          <a:ext cx="3123898" cy="1054192"/>
        </a:xfrm>
        <a:prstGeom prst="rect">
          <a:avLst/>
        </a:prstGeom>
        <a:solidFill>
          <a:schemeClr val="accent2">
            <a:tint val="40000"/>
            <a:alpha val="90000"/>
            <a:hueOff val="-10302092"/>
            <a:satOff val="530"/>
            <a:lumOff val="28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10302092"/>
              <a:satOff val="530"/>
              <a:lumOff val="28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8572" tIns="308572" rIns="308572" bIns="308572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3300 +</a:t>
          </a:r>
        </a:p>
      </dsp:txBody>
      <dsp:txXfrm>
        <a:off x="3238648" y="1600956"/>
        <a:ext cx="3123898" cy="1054192"/>
      </dsp:txXfrm>
    </dsp:sp>
    <dsp:sp modelId="{C40F4764-CC32-4AAC-A2D9-EF98514E4476}">
      <dsp:nvSpPr>
        <dsp:cNvPr id="0" name=""/>
        <dsp:cNvSpPr/>
      </dsp:nvSpPr>
      <dsp:spPr>
        <a:xfrm>
          <a:off x="6470441" y="663787"/>
          <a:ext cx="3123898" cy="937169"/>
        </a:xfrm>
        <a:prstGeom prst="rect">
          <a:avLst/>
        </a:prstGeom>
        <a:gradFill rotWithShape="0">
          <a:gsLst>
            <a:gs pos="0">
              <a:schemeClr val="accent2">
                <a:hueOff val="-19765721"/>
                <a:satOff val="90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9765721"/>
                <a:satOff val="90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9765721"/>
              <a:satOff val="901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6857" tIns="246857" rIns="246857" bIns="24685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Total</a:t>
          </a:r>
        </a:p>
      </dsp:txBody>
      <dsp:txXfrm>
        <a:off x="6470441" y="663787"/>
        <a:ext cx="3123898" cy="937169"/>
      </dsp:txXfrm>
    </dsp:sp>
    <dsp:sp modelId="{15D9A861-9052-499B-ACD1-BFE0D56A1771}">
      <dsp:nvSpPr>
        <dsp:cNvPr id="0" name=""/>
        <dsp:cNvSpPr/>
      </dsp:nvSpPr>
      <dsp:spPr>
        <a:xfrm>
          <a:off x="6470441" y="1600956"/>
          <a:ext cx="3123898" cy="1054192"/>
        </a:xfrm>
        <a:prstGeom prst="rect">
          <a:avLst/>
        </a:prstGeom>
        <a:solidFill>
          <a:schemeClr val="accent2">
            <a:tint val="40000"/>
            <a:alpha val="90000"/>
            <a:hueOff val="-20604185"/>
            <a:satOff val="1061"/>
            <a:lumOff val="55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20604185"/>
              <a:satOff val="1061"/>
              <a:lumOff val="5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8572" tIns="308572" rIns="308572" bIns="308572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5900+</a:t>
          </a:r>
        </a:p>
      </dsp:txBody>
      <dsp:txXfrm>
        <a:off x="6470441" y="1600956"/>
        <a:ext cx="3123898" cy="10541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A216DDD-38AD-4ED2-820C-D86B927DFAD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6273A3-64CD-4508-B204-039197409B9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D2496-DED2-405B-96F9-6D9B952E8000}" type="datetimeFigureOut">
              <a:rPr lang="en-US" smtClean="0"/>
              <a:t>7/19/2023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CC34E-7849-48B1-B899-51D1D654FD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1B60FE-60AA-4B38-B128-09FBFE60CA9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A9230-F65C-4562-A866-C341DB79F1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34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E0DCFEB-BF94-4D44-AEC0-4AA06E26F160}" type="datetimeFigureOut">
              <a:rPr lang="en-US" smtClean="0"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40252C0-8343-4316-BF9A-0C89729E9D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89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CFEB-BF94-4D44-AEC0-4AA06E26F160}" type="datetimeFigureOut">
              <a:rPr lang="en-US" smtClean="0"/>
              <a:t>7/19/2023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252C0-8343-4316-BF9A-0C89729E9D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769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CFEB-BF94-4D44-AEC0-4AA06E26F160}" type="datetimeFigureOut">
              <a:rPr lang="en-US" smtClean="0"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252C0-8343-4316-BF9A-0C89729E9D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600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CFEB-BF94-4D44-AEC0-4AA06E26F160}" type="datetimeFigureOut">
              <a:rPr lang="en-US" smtClean="0"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252C0-8343-4316-BF9A-0C89729E9D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495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CFEB-BF94-4D44-AEC0-4AA06E26F160}" type="datetimeFigureOut">
              <a:rPr lang="en-US" smtClean="0"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252C0-8343-4316-BF9A-0C89729E9D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266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CFEB-BF94-4D44-AEC0-4AA06E26F160}" type="datetimeFigureOut">
              <a:rPr lang="en-US" smtClean="0"/>
              <a:t>7/19/2023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252C0-8343-4316-BF9A-0C89729E9D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959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CFEB-BF94-4D44-AEC0-4AA06E26F160}" type="datetimeFigureOut">
              <a:rPr lang="en-US" smtClean="0"/>
              <a:t>7/19/2023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252C0-8343-4316-BF9A-0C89729E9D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7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E0DCFEB-BF94-4D44-AEC0-4AA06E26F160}" type="datetimeFigureOut">
              <a:rPr lang="en-US" smtClean="0"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252C0-8343-4316-BF9A-0C89729E9D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8119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E0DCFEB-BF94-4D44-AEC0-4AA06E26F160}" type="datetimeFigureOut">
              <a:rPr lang="en-US" smtClean="0"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252C0-8343-4316-BF9A-0C89729E9D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92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CFEB-BF94-4D44-AEC0-4AA06E26F160}" type="datetimeFigureOut">
              <a:rPr lang="en-US" smtClean="0"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252C0-8343-4316-BF9A-0C89729E9D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601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CFEB-BF94-4D44-AEC0-4AA06E26F160}" type="datetimeFigureOut">
              <a:rPr lang="en-US" smtClean="0"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252C0-8343-4316-BF9A-0C89729E9D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192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CFEB-BF94-4D44-AEC0-4AA06E26F160}" type="datetimeFigureOut">
              <a:rPr lang="en-US" smtClean="0"/>
              <a:t>7/19/2023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252C0-8343-4316-BF9A-0C89729E9D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184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CFEB-BF94-4D44-AEC0-4AA06E26F160}" type="datetimeFigureOut">
              <a:rPr lang="en-US" smtClean="0"/>
              <a:t>7/19/2023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252C0-8343-4316-BF9A-0C89729E9D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185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CFEB-BF94-4D44-AEC0-4AA06E26F160}" type="datetimeFigureOut">
              <a:rPr lang="en-US" smtClean="0"/>
              <a:t>7/19/2023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252C0-8343-4316-BF9A-0C89729E9D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170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CFEB-BF94-4D44-AEC0-4AA06E26F160}" type="datetimeFigureOut">
              <a:rPr lang="en-US" smtClean="0"/>
              <a:t>7/19/2023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252C0-8343-4316-BF9A-0C89729E9D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121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CFEB-BF94-4D44-AEC0-4AA06E26F160}" type="datetimeFigureOut">
              <a:rPr lang="en-US" smtClean="0"/>
              <a:t>7/19/2023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252C0-8343-4316-BF9A-0C89729E9D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349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CFEB-BF94-4D44-AEC0-4AA06E26F160}" type="datetimeFigureOut">
              <a:rPr lang="en-US" smtClean="0"/>
              <a:t>7/19/2023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252C0-8343-4316-BF9A-0C89729E9D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352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E0DCFEB-BF94-4D44-AEC0-4AA06E26F160}" type="datetimeFigureOut">
              <a:rPr lang="en-US" smtClean="0"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40252C0-8343-4316-BF9A-0C89729E9D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191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Owner\Desktop\CPT264-Final%20Project\KABB-Project-Request-Form.docx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5.jpeg"/><Relationship Id="rId7" Type="http://schemas.openxmlformats.org/officeDocument/2006/relationships/diagramColors" Target="../diagrams/colors5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DA34B8A-FA8D-4E16-AD72-7B60B1C25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885D229-60DD-4D71-8181-10E781C14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B0DAA45-BE66-4F0C-93A6-519D94107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F449A3D-A43B-4688-BD89-35734D00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4E9975C-AF3D-48EF-B3F0-112A01A38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F00A076-2FEA-40D1-8F85-842481797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2E68741-6133-4CAA-BF3C-F0E6CF40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76C01C64-4A8B-42FC-93C5-2D6A3EBAB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D969AEA9-C1EE-45E1-9964-D9705492E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4845E67D-4E5B-44B3-AB74-5E95C839E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79CE317-680B-449C-A423-71C1FE06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3A8C59-7264-46CB-9BCD-D183E3CFD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Fleet Tracker</a:t>
            </a:r>
            <a:br>
              <a:rPr lang="en-US" sz="2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endParaRPr lang="en-US" sz="2000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32B03-DF54-47F2-9C54-BAF026E4E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863" y="2637895"/>
            <a:ext cx="6397313" cy="3416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Instructor: Charles Thompson</a:t>
            </a:r>
          </a:p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System Analyst/ Programmer: Alex Arsenenko</a:t>
            </a:r>
          </a:p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Lead Programmer: Botukh Maksim</a:t>
            </a:r>
          </a:p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DBA: Ngo Yebga Ngos, Aristide Fleurine</a:t>
            </a:r>
          </a:p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Programmer: Sierra Elliott</a:t>
            </a:r>
          </a:p>
          <a:p>
            <a:pPr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 descr="A blue and white logo&#10;&#10;Description automatically generated with medium confidence">
            <a:extLst>
              <a:ext uri="{FF2B5EF4-FFF2-40B4-BE49-F238E27FC236}">
                <a16:creationId xmlns:a16="http://schemas.microsoft.com/office/drawing/2014/main" id="{2DA459B0-EED4-B214-4457-1067EFF6B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294" y="2652713"/>
            <a:ext cx="4191000" cy="343053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66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rson writing on a notepad">
            <a:extLst>
              <a:ext uri="{FF2B5EF4-FFF2-40B4-BE49-F238E27FC236}">
                <a16:creationId xmlns:a16="http://schemas.microsoft.com/office/drawing/2014/main" id="{E0681E3B-A062-B263-4D11-AEDBB18B71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3177" b="1584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8819A07-6A22-B940-2DD1-AF1ABE79B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06E6C0FF-01E6-974B-9D0E-C43C23A83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378EBC2-D493-9FDE-DCFB-5D563F816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3878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9730E-48C3-A5B3-3A8B-2B8CF7533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0603" y="1241266"/>
            <a:ext cx="2532467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ER </a:t>
            </a:r>
            <a:r>
              <a:rPr lang="en-US" sz="4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Diagram</a:t>
            </a:r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	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D402C7D-1643-0C91-F1F1-D78A93D6E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3" y="36314"/>
            <a:ext cx="8561404" cy="643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413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252166-671B-455E-B28F-718E832C5774}"/>
              </a:ext>
            </a:extLst>
          </p:cNvPr>
          <p:cNvSpPr txBox="1"/>
          <p:nvPr/>
        </p:nvSpPr>
        <p:spPr>
          <a:xfrm>
            <a:off x="8160773" y="1113062"/>
            <a:ext cx="3382297" cy="32819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400" b="0" i="0" kern="1200" dirty="0">
                <a:ln w="3175" cmpd="sng">
                  <a:noFill/>
                </a:ln>
                <a:latin typeface="+mj-lt"/>
                <a:ea typeface="+mj-ea"/>
                <a:cs typeface="+mj-cs"/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Project Request Form</a:t>
            </a:r>
            <a:endParaRPr lang="en-US" sz="5400" b="0" i="0" kern="1200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71F6F4-7401-02A9-76E5-FC4D771CAC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953" b="-2"/>
          <a:stretch/>
        </p:blipFill>
        <p:spPr>
          <a:xfrm>
            <a:off x="1077458" y="573794"/>
            <a:ext cx="6434385" cy="579843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0483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6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5A10EA-58A5-43E4-9432-41C5BE8B5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Fleet Tracker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11" name="Content Placeholder 8">
            <a:extLst>
              <a:ext uri="{FF2B5EF4-FFF2-40B4-BE49-F238E27FC236}">
                <a16:creationId xmlns:a16="http://schemas.microsoft.com/office/drawing/2014/main" id="{E69AC16D-75D8-B311-C981-EBB7A88F7F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3119203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72604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08E8C0-4B90-1291-0382-66F6BFA5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Admin Dashboard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DC229411-7488-65DB-EACE-CAFD033715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5951820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351509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0C22690-60DC-DEF1-99F8-870412560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User Screen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D13736-CA44-EA04-0846-8E746DD8B4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4160549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14579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6C34F-2FB0-99BD-7F4D-5EB23815D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Languages used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AF48E0B-05A0-B2FB-D55C-BC902B5131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3159831"/>
              </p:ext>
            </p:extLst>
          </p:nvPr>
        </p:nvGraphicFramePr>
        <p:xfrm>
          <a:off x="1286934" y="2925232"/>
          <a:ext cx="9625383" cy="3086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649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01010 data lines to infinity">
            <a:extLst>
              <a:ext uri="{FF2B5EF4-FFF2-40B4-BE49-F238E27FC236}">
                <a16:creationId xmlns:a16="http://schemas.microsoft.com/office/drawing/2014/main" id="{EA65D8E2-ED6E-F177-F500-054B2475DD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5000"/>
          </a:blip>
          <a:srcRect t="16099" r="1" b="2974"/>
          <a:stretch/>
        </p:blipFill>
        <p:spPr>
          <a:xfrm>
            <a:off x="486138" y="486568"/>
            <a:ext cx="11227442" cy="58832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E7E508-AB8A-DCA0-CDB0-70572D68E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Total Lines of code</a:t>
            </a:r>
          </a:p>
        </p:txBody>
      </p:sp>
      <p:graphicFrame>
        <p:nvGraphicFramePr>
          <p:cNvPr id="60" name="Content Placeholder 2">
            <a:extLst>
              <a:ext uri="{FF2B5EF4-FFF2-40B4-BE49-F238E27FC236}">
                <a16:creationId xmlns:a16="http://schemas.microsoft.com/office/drawing/2014/main" id="{FCF3D5E1-AA74-17CA-043E-9737773C09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7881453"/>
              </p:ext>
            </p:extLst>
          </p:nvPr>
        </p:nvGraphicFramePr>
        <p:xfrm>
          <a:off x="1295401" y="2556932"/>
          <a:ext cx="9601196" cy="3318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08140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31D248D0-90D8-4EAF-84EE-DA3868518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891C5-910E-4EFD-B35B-158F757C2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031" y="4432295"/>
            <a:ext cx="10893094" cy="19159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Network Diagram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775805F-9E56-4330-9EA3-04D38DCEC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06D6C28-C92C-CF1D-D51D-B8FF71E2F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45" y="434109"/>
            <a:ext cx="11360728" cy="484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028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EE97EB56-71F6-435D-9037-EA7884A0B5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A74602-4B34-4664-9200-813E7D791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00" y="5490249"/>
            <a:ext cx="8825658" cy="586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Gantt Chart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806AA6E-8227-4323-8975-4F0224F11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FE9A7C-FC39-7145-7B0A-81E80AFD1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08" y="553531"/>
            <a:ext cx="11056228" cy="414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174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f43be13-db27-4e80-9c89-17c34ed8877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2231DFA8723242857576F72E9604F2" ma:contentTypeVersion="8" ma:contentTypeDescription="Create a new document." ma:contentTypeScope="" ma:versionID="b34b7138c9637a40de97fdc324ddd3ad">
  <xsd:schema xmlns:xsd="http://www.w3.org/2001/XMLSchema" xmlns:xs="http://www.w3.org/2001/XMLSchema" xmlns:p="http://schemas.microsoft.com/office/2006/metadata/properties" xmlns:ns3="b1fc5b87-d86a-4402-9760-8d5f74ac3852" xmlns:ns4="0f43be13-db27-4e80-9c89-17c34ed88774" targetNamespace="http://schemas.microsoft.com/office/2006/metadata/properties" ma:root="true" ma:fieldsID="e296cf6866764450ac735d297e122292" ns3:_="" ns4:_="">
    <xsd:import namespace="b1fc5b87-d86a-4402-9760-8d5f74ac3852"/>
    <xsd:import namespace="0f43be13-db27-4e80-9c89-17c34ed8877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fc5b87-d86a-4402-9760-8d5f74ac385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43be13-db27-4e80-9c89-17c34ed887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AD8F2D2-75E9-4F82-879C-E3C7A449776A}">
  <ds:schemaRefs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elements/1.1/"/>
    <ds:schemaRef ds:uri="http://www.w3.org/XML/1998/namespace"/>
    <ds:schemaRef ds:uri="0f43be13-db27-4e80-9c89-17c34ed88774"/>
    <ds:schemaRef ds:uri="http://schemas.microsoft.com/office/2006/metadata/properties"/>
    <ds:schemaRef ds:uri="b1fc5b87-d86a-4402-9760-8d5f74ac3852"/>
    <ds:schemaRef ds:uri="http://purl.org/dc/dcmitype/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E25C7BB1-A9A5-461C-9FB6-723761308FC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DC6130-B40E-48A7-A971-CA3AE0DC3B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fc5b87-d86a-4402-9760-8d5f74ac3852"/>
    <ds:schemaRef ds:uri="0f43be13-db27-4e80-9c89-17c34ed8877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1051</TotalTime>
  <Words>138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Ion Boardroom</vt:lpstr>
      <vt:lpstr>Fleet Tracker </vt:lpstr>
      <vt:lpstr>PowerPoint Presentation</vt:lpstr>
      <vt:lpstr>Fleet Tracker</vt:lpstr>
      <vt:lpstr>Admin Dashboard</vt:lpstr>
      <vt:lpstr>User Screen</vt:lpstr>
      <vt:lpstr>Languages used</vt:lpstr>
      <vt:lpstr>Total Lines of code</vt:lpstr>
      <vt:lpstr>Network Diagram</vt:lpstr>
      <vt:lpstr>Gantt Chart</vt:lpstr>
      <vt:lpstr>PowerPoint Presentation</vt:lpstr>
      <vt:lpstr>ER Diagram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Arsenenko, Aleksey R(265)</dc:creator>
  <cp:lastModifiedBy>Arsenenko, Aleksey R(265)</cp:lastModifiedBy>
  <cp:revision>50</cp:revision>
  <dcterms:created xsi:type="dcterms:W3CDTF">2022-10-04T22:20:16Z</dcterms:created>
  <dcterms:modified xsi:type="dcterms:W3CDTF">2023-07-19T12:15:34Z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0x010100502231DFA8723242857576F72E9604F2</vt:lpwstr>
  </property>
  <property fmtid="{D5CDD505-2E9C-101B-9397-08002B2CF9AE}" pid="3" name="MSIP_Label_7b5957a4-7adf-4338-a347-4453f4ac9456_Enabled">
    <vt:lpwstr>true</vt:lpwstr>
  </property>
  <property fmtid="{D5CDD505-2E9C-101B-9397-08002B2CF9AE}" pid="4" name="MSIP_Label_7b5957a4-7adf-4338-a347-4453f4ac9456_SetDate">
    <vt:lpwstr>2022-10-26T15:51:05Z</vt:lpwstr>
  </property>
  <property fmtid="{D5CDD505-2E9C-101B-9397-08002B2CF9AE}" pid="5" name="MSIP_Label_7b5957a4-7adf-4338-a347-4453f4ac9456_Method">
    <vt:lpwstr>Standard</vt:lpwstr>
  </property>
  <property fmtid="{D5CDD505-2E9C-101B-9397-08002B2CF9AE}" pid="6" name="MSIP_Label_7b5957a4-7adf-4338-a347-4453f4ac9456_Name">
    <vt:lpwstr>defa4170-0d19-0005-0002-bc88714345d2</vt:lpwstr>
  </property>
  <property fmtid="{D5CDD505-2E9C-101B-9397-08002B2CF9AE}" pid="7" name="MSIP_Label_7b5957a4-7adf-4338-a347-4453f4ac9456_SiteId">
    <vt:lpwstr>dc193bea-d4fd-44d4-a832-2bb2d6822483</vt:lpwstr>
  </property>
  <property fmtid="{D5CDD505-2E9C-101B-9397-08002B2CF9AE}" pid="8" name="MSIP_Label_7b5957a4-7adf-4338-a347-4453f4ac9456_ActionId">
    <vt:lpwstr>42667c9e-7504-4ca4-b4c5-0a9f65434b73</vt:lpwstr>
  </property>
  <property fmtid="{D5CDD505-2E9C-101B-9397-08002B2CF9AE}" pid="9" name="MSIP_Label_7b5957a4-7adf-4338-a347-4453f4ac9456_ContentBits">
    <vt:lpwstr>0</vt:lpwstr>
  </property>
</Properties>
</file>