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750BE-6FCA-4E03-AEC7-7BC434541E17}" v="8" dt="2023-01-12T00:54:4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iernan" userId="97bef5d6-bada-4d26-8add-a0fa5fcc8e74" providerId="ADAL" clId="{FEA750BE-6FCA-4E03-AEC7-7BC434541E17}"/>
    <pc:docChg chg="custSel addSld modSld">
      <pc:chgData name="Edward Tiernan" userId="97bef5d6-bada-4d26-8add-a0fa5fcc8e74" providerId="ADAL" clId="{FEA750BE-6FCA-4E03-AEC7-7BC434541E17}" dt="2023-01-12T00:57:22.516" v="359" actId="20577"/>
      <pc:docMkLst>
        <pc:docMk/>
      </pc:docMkLst>
      <pc:sldChg chg="addSp delSp modSp new mod">
        <pc:chgData name="Edward Tiernan" userId="97bef5d6-bada-4d26-8add-a0fa5fcc8e74" providerId="ADAL" clId="{FEA750BE-6FCA-4E03-AEC7-7BC434541E17}" dt="2023-01-11T23:59:32.245" v="148" actId="20577"/>
        <pc:sldMkLst>
          <pc:docMk/>
          <pc:sldMk cId="2740654162" sldId="256"/>
        </pc:sldMkLst>
        <pc:spChg chg="del">
          <ac:chgData name="Edward Tiernan" userId="97bef5d6-bada-4d26-8add-a0fa5fcc8e74" providerId="ADAL" clId="{FEA750BE-6FCA-4E03-AEC7-7BC434541E17}" dt="2023-01-11T23:53:37.458" v="1" actId="478"/>
          <ac:spMkLst>
            <pc:docMk/>
            <pc:sldMk cId="2740654162" sldId="256"/>
            <ac:spMk id="2" creationId="{792743E7-EC90-903C-C67A-64BB004ADE78}"/>
          </ac:spMkLst>
        </pc:spChg>
        <pc:spChg chg="del">
          <ac:chgData name="Edward Tiernan" userId="97bef5d6-bada-4d26-8add-a0fa5fcc8e74" providerId="ADAL" clId="{FEA750BE-6FCA-4E03-AEC7-7BC434541E17}" dt="2023-01-11T23:53:37.458" v="1" actId="478"/>
          <ac:spMkLst>
            <pc:docMk/>
            <pc:sldMk cId="2740654162" sldId="256"/>
            <ac:spMk id="3" creationId="{7EC6AF0B-3D07-37C3-73FB-395214C4489F}"/>
          </ac:spMkLst>
        </pc:spChg>
        <pc:spChg chg="add mod">
          <ac:chgData name="Edward Tiernan" userId="97bef5d6-bada-4d26-8add-a0fa5fcc8e74" providerId="ADAL" clId="{FEA750BE-6FCA-4E03-AEC7-7BC434541E17}" dt="2023-01-11T23:59:32.245" v="148" actId="20577"/>
          <ac:spMkLst>
            <pc:docMk/>
            <pc:sldMk cId="2740654162" sldId="256"/>
            <ac:spMk id="5" creationId="{9059F075-5C39-08A9-BFE5-BB86F32F79F4}"/>
          </ac:spMkLst>
        </pc:spChg>
        <pc:picChg chg="add mod">
          <ac:chgData name="Edward Tiernan" userId="97bef5d6-bada-4d26-8add-a0fa5fcc8e74" providerId="ADAL" clId="{FEA750BE-6FCA-4E03-AEC7-7BC434541E17}" dt="2023-01-11T23:55:48.348" v="109" actId="1076"/>
          <ac:picMkLst>
            <pc:docMk/>
            <pc:sldMk cId="2740654162" sldId="256"/>
            <ac:picMk id="4" creationId="{79B433D5-3FD5-126C-AA4C-374F69C13A77}"/>
          </ac:picMkLst>
        </pc:picChg>
      </pc:sldChg>
      <pc:sldChg chg="addSp delSp modSp new mod">
        <pc:chgData name="Edward Tiernan" userId="97bef5d6-bada-4d26-8add-a0fa5fcc8e74" providerId="ADAL" clId="{FEA750BE-6FCA-4E03-AEC7-7BC434541E17}" dt="2023-01-12T00:54:24.112" v="165"/>
        <pc:sldMkLst>
          <pc:docMk/>
          <pc:sldMk cId="1378348036" sldId="257"/>
        </pc:sldMkLst>
        <pc:spChg chg="del">
          <ac:chgData name="Edward Tiernan" userId="97bef5d6-bada-4d26-8add-a0fa5fcc8e74" providerId="ADAL" clId="{FEA750BE-6FCA-4E03-AEC7-7BC434541E17}" dt="2023-01-12T00:02:43.142" v="150" actId="478"/>
          <ac:spMkLst>
            <pc:docMk/>
            <pc:sldMk cId="1378348036" sldId="257"/>
            <ac:spMk id="2" creationId="{A465B464-C169-D435-AAC5-22A8E44C14AE}"/>
          </ac:spMkLst>
        </pc:spChg>
        <pc:spChg chg="del">
          <ac:chgData name="Edward Tiernan" userId="97bef5d6-bada-4d26-8add-a0fa5fcc8e74" providerId="ADAL" clId="{FEA750BE-6FCA-4E03-AEC7-7BC434541E17}" dt="2023-01-12T00:02:43.142" v="150" actId="478"/>
          <ac:spMkLst>
            <pc:docMk/>
            <pc:sldMk cId="1378348036" sldId="257"/>
            <ac:spMk id="3" creationId="{60BD6F83-1677-1470-3197-0DD5F8BBA3BF}"/>
          </ac:spMkLst>
        </pc:spChg>
        <pc:spChg chg="add mod">
          <ac:chgData name="Edward Tiernan" userId="97bef5d6-bada-4d26-8add-a0fa5fcc8e74" providerId="ADAL" clId="{FEA750BE-6FCA-4E03-AEC7-7BC434541E17}" dt="2023-01-12T00:53:31.598" v="163" actId="20577"/>
          <ac:spMkLst>
            <pc:docMk/>
            <pc:sldMk cId="1378348036" sldId="257"/>
            <ac:spMk id="5" creationId="{2A5EAE99-C209-4BB7-793E-0B482F93BDBD}"/>
          </ac:spMkLst>
        </pc:spChg>
        <pc:picChg chg="add">
          <ac:chgData name="Edward Tiernan" userId="97bef5d6-bada-4d26-8add-a0fa5fcc8e74" providerId="ADAL" clId="{FEA750BE-6FCA-4E03-AEC7-7BC434541E17}" dt="2023-01-12T00:52:11.735" v="151"/>
          <ac:picMkLst>
            <pc:docMk/>
            <pc:sldMk cId="1378348036" sldId="257"/>
            <ac:picMk id="4" creationId="{D6ADEFAE-C6D0-666D-3530-37153D8E6199}"/>
          </ac:picMkLst>
        </pc:picChg>
        <pc:picChg chg="add mod">
          <ac:chgData name="Edward Tiernan" userId="97bef5d6-bada-4d26-8add-a0fa5fcc8e74" providerId="ADAL" clId="{FEA750BE-6FCA-4E03-AEC7-7BC434541E17}" dt="2023-01-12T00:54:24.112" v="165"/>
          <ac:picMkLst>
            <pc:docMk/>
            <pc:sldMk cId="1378348036" sldId="257"/>
            <ac:picMk id="6" creationId="{5778E0F6-0CF5-8239-F3AF-568FB2182950}"/>
          </ac:picMkLst>
        </pc:picChg>
      </pc:sldChg>
      <pc:sldChg chg="addSp delSp modSp add mod">
        <pc:chgData name="Edward Tiernan" userId="97bef5d6-bada-4d26-8add-a0fa5fcc8e74" providerId="ADAL" clId="{FEA750BE-6FCA-4E03-AEC7-7BC434541E17}" dt="2023-01-12T00:55:44.845" v="192" actId="20577"/>
        <pc:sldMkLst>
          <pc:docMk/>
          <pc:sldMk cId="864341504" sldId="258"/>
        </pc:sldMkLst>
        <pc:spChg chg="mod">
          <ac:chgData name="Edward Tiernan" userId="97bef5d6-bada-4d26-8add-a0fa5fcc8e74" providerId="ADAL" clId="{FEA750BE-6FCA-4E03-AEC7-7BC434541E17}" dt="2023-01-12T00:55:44.845" v="192" actId="20577"/>
          <ac:spMkLst>
            <pc:docMk/>
            <pc:sldMk cId="864341504" sldId="258"/>
            <ac:spMk id="5" creationId="{2A5EAE99-C209-4BB7-793E-0B482F93BDBD}"/>
          </ac:spMkLst>
        </pc:spChg>
        <pc:picChg chg="add ord">
          <ac:chgData name="Edward Tiernan" userId="97bef5d6-bada-4d26-8add-a0fa5fcc8e74" providerId="ADAL" clId="{FEA750BE-6FCA-4E03-AEC7-7BC434541E17}" dt="2023-01-12T00:54:51.705" v="169" actId="167"/>
          <ac:picMkLst>
            <pc:docMk/>
            <pc:sldMk cId="864341504" sldId="258"/>
            <ac:picMk id="2" creationId="{83A62721-D436-ED9E-4758-BFDEF0F0D009}"/>
          </ac:picMkLst>
        </pc:picChg>
        <pc:picChg chg="del">
          <ac:chgData name="Edward Tiernan" userId="97bef5d6-bada-4d26-8add-a0fa5fcc8e74" providerId="ADAL" clId="{FEA750BE-6FCA-4E03-AEC7-7BC434541E17}" dt="2023-01-12T00:54:30.118" v="167" actId="478"/>
          <ac:picMkLst>
            <pc:docMk/>
            <pc:sldMk cId="864341504" sldId="258"/>
            <ac:picMk id="4" creationId="{D6ADEFAE-C6D0-666D-3530-37153D8E6199}"/>
          </ac:picMkLst>
        </pc:picChg>
      </pc:sldChg>
      <pc:sldChg chg="delSp modSp add mod">
        <pc:chgData name="Edward Tiernan" userId="97bef5d6-bada-4d26-8add-a0fa5fcc8e74" providerId="ADAL" clId="{FEA750BE-6FCA-4E03-AEC7-7BC434541E17}" dt="2023-01-12T00:57:22.516" v="359" actId="20577"/>
        <pc:sldMkLst>
          <pc:docMk/>
          <pc:sldMk cId="1920731702" sldId="259"/>
        </pc:sldMkLst>
        <pc:spChg chg="mod">
          <ac:chgData name="Edward Tiernan" userId="97bef5d6-bada-4d26-8add-a0fa5fcc8e74" providerId="ADAL" clId="{FEA750BE-6FCA-4E03-AEC7-7BC434541E17}" dt="2023-01-12T00:57:22.516" v="359" actId="20577"/>
          <ac:spMkLst>
            <pc:docMk/>
            <pc:sldMk cId="1920731702" sldId="259"/>
            <ac:spMk id="5" creationId="{2A5EAE99-C209-4BB7-793E-0B482F93BDBD}"/>
          </ac:spMkLst>
        </pc:spChg>
        <pc:picChg chg="del">
          <ac:chgData name="Edward Tiernan" userId="97bef5d6-bada-4d26-8add-a0fa5fcc8e74" providerId="ADAL" clId="{FEA750BE-6FCA-4E03-AEC7-7BC434541E17}" dt="2023-01-12T00:56:05.540" v="194" actId="478"/>
          <ac:picMkLst>
            <pc:docMk/>
            <pc:sldMk cId="1920731702" sldId="259"/>
            <ac:picMk id="2" creationId="{83A62721-D436-ED9E-4758-BFDEF0F0D0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A3E8-D371-ECC7-6F75-1C0DF0CF7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77EB9-BEA7-E482-FD16-F6FD2C333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B5FE-7BA2-ACED-E62E-852B4E6D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8FE5-F48F-F84C-C2DA-EDDD74DE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7574-24EE-AEA0-B1E4-EAFF6F70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C25-8E34-5970-200C-9415F997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CEFE-ED27-AFD9-FF6C-7227AF2A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0931-87E4-93A1-3B7A-0374DCCC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A944-A962-45B0-0ECB-308FDB5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EC15-CBC6-192C-9505-55CBBD07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0C5B-2130-16D8-D024-0895DEDF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0500D-F8BA-B745-9F87-2093F3599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544D-AC22-5AEB-B31F-B43CD539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B865-210C-7BD6-7A02-19C1189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E074-7612-FB0F-4814-D6992F65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F9AA-BB72-9789-D037-6DF8E41C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84ED-9545-18A1-819F-C15CB0BB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EB15F-A073-82BF-0868-08F7E45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CE53-72E0-B08B-BDF1-EC277B8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F957-7E44-3760-C7C7-2318DE34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7C14-ED84-A1D2-3A76-9A693422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B68C-07CA-A8C2-43F1-B1B0B99E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F74A-27A1-BFB3-EE77-1E8D75FB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A60-E4CF-65B8-5EA2-9F52FF6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D5A6-9331-1751-FC84-B75C1B59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A8A8-42E5-063D-9672-5B7DEB86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20A3-2B1F-E4FC-7B5D-A534FFDFD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9B2C-8761-88E7-3FDE-0C202165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1097-6BF6-66F9-21F0-322B128F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26DA-6A44-EE89-10B8-A688AC3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6D68B-2F87-5790-838B-FD11D3D3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5A5F-AB42-7661-1339-8BD95AD3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43079-86AB-4C5B-A1B6-2870F49A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A88E-32E7-C232-0FDD-8D844F9C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6DA62-86CD-D608-CAE9-17764E35B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A66AF-FAE4-3EB6-8073-7434B833D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B8E83-DB01-C12E-73AC-F6721E3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6FE80-59C1-C281-D26F-199A9703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1F68D-5BA4-03F0-B2A5-8243C058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7506-F4DE-5698-57ED-CEB6B4C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B24E8-3D00-3CF3-6B3E-805F4F6C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8FCDB-CFF2-5ED1-57A0-0129CCD6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9578-81B3-CDDD-50D6-FC894ED3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AD779-F6D9-A179-8C21-3C396952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893C1-D8FB-7D34-778E-33D92E80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85387-A470-3D51-A58A-FA7B2D3D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C11E-B49B-B1C4-42F0-7FA394C2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2156-2027-C711-6391-196D5E87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B73DC-3D3D-7FF8-72E9-E668D9E9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1E23-1196-1F2D-B6D1-BA037634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73460-0D34-EC0D-B39C-443D531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DE93-0F17-A2E3-B7C9-58F8ACC6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767D-3293-BE5F-3EFB-263317C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1E9E2-8BDB-0C2C-D09F-4C937432E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8B7B4-61EF-1E3E-8590-6E7F95A2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4996-E6E8-485B-0F3E-A84FC864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DD35-1123-431D-7BC5-3803B120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515E6-AF1D-6C3A-9899-CAB3CAB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DE6FD-CF66-5EFE-F162-4AC1BC85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BF67-9C82-6BF8-59BB-EEB58E60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91B86-BCED-6D5A-9CB3-94A731768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882B-2B68-42B4-AFB2-875318FA97C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C4E7-0EED-764A-7823-EAF596E8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59A7-9123-5832-FC70-D54A54476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62D4-2A99-4CC4-ADBA-55BB00AB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B433D5-3FD5-126C-AA4C-374F69C1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" y="696089"/>
            <a:ext cx="12071758" cy="5272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9F075-5C39-08A9-BFE5-BB86F32F79F4}"/>
              </a:ext>
            </a:extLst>
          </p:cNvPr>
          <p:cNvSpPr txBox="1"/>
          <p:nvPr/>
        </p:nvSpPr>
        <p:spPr>
          <a:xfrm>
            <a:off x="7751429" y="2428612"/>
            <a:ext cx="308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 Volume In (m</a:t>
            </a:r>
            <a:r>
              <a:rPr lang="en-US" sz="1600" baseline="30000" dirty="0"/>
              <a:t>3</a:t>
            </a:r>
            <a:r>
              <a:rPr lang="en-US" sz="1600" dirty="0"/>
              <a:t>) 	= 309.15</a:t>
            </a:r>
          </a:p>
          <a:p>
            <a:r>
              <a:rPr lang="en-US" sz="1600" dirty="0"/>
              <a:t>Calc Volume Out 	= 293.05</a:t>
            </a:r>
          </a:p>
          <a:p>
            <a:r>
              <a:rPr lang="en-US" sz="1600" dirty="0"/>
              <a:t>Est Volume Retained   = 16.1</a:t>
            </a:r>
          </a:p>
        </p:txBody>
      </p:sp>
    </p:spTree>
    <p:extLst>
      <p:ext uri="{BB962C8B-B14F-4D97-AF65-F5344CB8AC3E}">
        <p14:creationId xmlns:p14="http://schemas.microsoft.com/office/powerpoint/2010/main" val="274065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FAE-C6D0-666D-3530-37153D8E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79"/>
            <a:ext cx="12192000" cy="6416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EAE99-C209-4BB7-793E-0B482F93BDBD}"/>
              </a:ext>
            </a:extLst>
          </p:cNvPr>
          <p:cNvSpPr txBox="1"/>
          <p:nvPr/>
        </p:nvSpPr>
        <p:spPr>
          <a:xfrm>
            <a:off x="2516699" y="3347206"/>
            <a:ext cx="308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 Volume In (m</a:t>
            </a:r>
            <a:r>
              <a:rPr lang="en-US" sz="1600" baseline="30000" dirty="0"/>
              <a:t>3</a:t>
            </a:r>
            <a:r>
              <a:rPr lang="en-US" sz="1600" dirty="0"/>
              <a:t>) 	= 598.5</a:t>
            </a:r>
          </a:p>
          <a:p>
            <a:r>
              <a:rPr lang="en-US" sz="1600" dirty="0"/>
              <a:t>Calc Volume Out 	= 582.4</a:t>
            </a:r>
          </a:p>
          <a:p>
            <a:r>
              <a:rPr lang="en-US" sz="1600" dirty="0"/>
              <a:t>Est Volume Retained   = 16.1</a:t>
            </a:r>
          </a:p>
        </p:txBody>
      </p:sp>
    </p:spTree>
    <p:extLst>
      <p:ext uri="{BB962C8B-B14F-4D97-AF65-F5344CB8AC3E}">
        <p14:creationId xmlns:p14="http://schemas.microsoft.com/office/powerpoint/2010/main" val="13783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A62721-D436-ED9E-4758-BFDEF0F0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859"/>
            <a:ext cx="12192000" cy="5854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EAE99-C209-4BB7-793E-0B482F93BDBD}"/>
              </a:ext>
            </a:extLst>
          </p:cNvPr>
          <p:cNvSpPr txBox="1"/>
          <p:nvPr/>
        </p:nvSpPr>
        <p:spPr>
          <a:xfrm>
            <a:off x="2516699" y="3347206"/>
            <a:ext cx="308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 Volume In (m</a:t>
            </a:r>
            <a:r>
              <a:rPr lang="en-US" sz="1600" baseline="30000" dirty="0"/>
              <a:t>3</a:t>
            </a:r>
            <a:r>
              <a:rPr lang="en-US" sz="1600" dirty="0"/>
              <a:t>) 	= 337.4</a:t>
            </a:r>
          </a:p>
          <a:p>
            <a:r>
              <a:rPr lang="en-US" sz="1600" dirty="0"/>
              <a:t>Calc Volume Out 	= 321.3</a:t>
            </a:r>
          </a:p>
          <a:p>
            <a:r>
              <a:rPr lang="en-US" sz="1600" dirty="0"/>
              <a:t>Est Volume Retained   = 16.1</a:t>
            </a:r>
          </a:p>
        </p:txBody>
      </p:sp>
    </p:spTree>
    <p:extLst>
      <p:ext uri="{BB962C8B-B14F-4D97-AF65-F5344CB8AC3E}">
        <p14:creationId xmlns:p14="http://schemas.microsoft.com/office/powerpoint/2010/main" val="86434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5EAE99-C209-4BB7-793E-0B482F93BDBD}"/>
              </a:ext>
            </a:extLst>
          </p:cNvPr>
          <p:cNvSpPr txBox="1"/>
          <p:nvPr/>
        </p:nvSpPr>
        <p:spPr>
          <a:xfrm>
            <a:off x="2059498" y="1006677"/>
            <a:ext cx="698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Est Volume Retained = ASF </a:t>
            </a:r>
            <a:r>
              <a:rPr lang="en-US" sz="1600"/>
              <a:t>Surface Area * </a:t>
            </a:r>
            <a:r>
              <a:rPr lang="en-US" sz="1600" dirty="0"/>
              <a:t>Media Depth</a:t>
            </a:r>
          </a:p>
          <a:p>
            <a:r>
              <a:rPr lang="en-US" sz="1600" dirty="0"/>
              <a:t>                 * Assumed Porosity</a:t>
            </a:r>
          </a:p>
        </p:txBody>
      </p:sp>
    </p:spTree>
    <p:extLst>
      <p:ext uri="{BB962C8B-B14F-4D97-AF65-F5344CB8AC3E}">
        <p14:creationId xmlns:p14="http://schemas.microsoft.com/office/powerpoint/2010/main" val="192073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38F6E58E8684A98E5CD6941DDF6E1" ma:contentTypeVersion="16" ma:contentTypeDescription="Create a new document." ma:contentTypeScope="" ma:versionID="46840d43744c05d609145cc701914843">
  <xsd:schema xmlns:xsd="http://www.w3.org/2001/XMLSchema" xmlns:xs="http://www.w3.org/2001/XMLSchema" xmlns:p="http://schemas.microsoft.com/office/2006/metadata/properties" xmlns:ns2="15351079-27be-49c5-816a-0df13826569b" xmlns:ns3="dcf826ae-ce52-4e0f-987a-3ae5dcf3d3c6" targetNamespace="http://schemas.microsoft.com/office/2006/metadata/properties" ma:root="true" ma:fieldsID="64562b4ca29f62cf0c8cc67afffe8ca1" ns2:_="" ns3:_="">
    <xsd:import namespace="15351079-27be-49c5-816a-0df13826569b"/>
    <xsd:import namespace="dcf826ae-ce52-4e0f-987a-3ae5dcf3d3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51079-27be-49c5-816a-0df1382656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07c9898-a061-40be-acbc-74b50301d7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826ae-ce52-4e0f-987a-3ae5dcf3d3c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9cc38aa-dbcb-49e2-baa8-e62ab474f760}" ma:internalName="TaxCatchAll" ma:showField="CatchAllData" ma:web="dcf826ae-ce52-4e0f-987a-3ae5dcf3d3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351079-27be-49c5-816a-0df13826569b">
      <Terms xmlns="http://schemas.microsoft.com/office/infopath/2007/PartnerControls"/>
    </lcf76f155ced4ddcb4097134ff3c332f>
    <TaxCatchAll xmlns="dcf826ae-ce52-4e0f-987a-3ae5dcf3d3c6" xsi:nil="true"/>
  </documentManagement>
</p:properties>
</file>

<file path=customXml/itemProps1.xml><?xml version="1.0" encoding="utf-8"?>
<ds:datastoreItem xmlns:ds="http://schemas.openxmlformats.org/officeDocument/2006/customXml" ds:itemID="{CEF7B719-A744-476D-A2A8-3A88437E9D8F}"/>
</file>

<file path=customXml/itemProps2.xml><?xml version="1.0" encoding="utf-8"?>
<ds:datastoreItem xmlns:ds="http://schemas.openxmlformats.org/officeDocument/2006/customXml" ds:itemID="{0AAD2BF6-1C7D-4954-89C9-75E077735269}"/>
</file>

<file path=customXml/itemProps3.xml><?xml version="1.0" encoding="utf-8"?>
<ds:datastoreItem xmlns:ds="http://schemas.openxmlformats.org/officeDocument/2006/customXml" ds:itemID="{FF86D8DE-8E4E-46B0-ADA5-BDEEF84DFFC7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Tiernan</dc:creator>
  <cp:lastModifiedBy>Edward Tiernan</cp:lastModifiedBy>
  <cp:revision>1</cp:revision>
  <dcterms:created xsi:type="dcterms:W3CDTF">2023-01-11T23:53:33Z</dcterms:created>
  <dcterms:modified xsi:type="dcterms:W3CDTF">2023-01-12T00:57:22Z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0x010100D5C38F6E58E8684A98E5CD6941DDF6E1</vt:lpwstr>
  </property>
</Properties>
</file>