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29718-05C0-4026-AD40-8014F120B78D}" v="16" dt="2022-12-01T20:48:22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Tiernan" userId="97bef5d6-bada-4d26-8add-a0fa5fcc8e74" providerId="ADAL" clId="{CA329718-05C0-4026-AD40-8014F120B78D}"/>
    <pc:docChg chg="custSel modSld">
      <pc:chgData name="Edward Tiernan" userId="97bef5d6-bada-4d26-8add-a0fa5fcc8e74" providerId="ADAL" clId="{CA329718-05C0-4026-AD40-8014F120B78D}" dt="2022-12-05T22:34:26.191" v="14" actId="1076"/>
      <pc:docMkLst>
        <pc:docMk/>
      </pc:docMkLst>
      <pc:sldChg chg="addSp delSp modSp mod">
        <pc:chgData name="Edward Tiernan" userId="97bef5d6-bada-4d26-8add-a0fa5fcc8e74" providerId="ADAL" clId="{CA329718-05C0-4026-AD40-8014F120B78D}" dt="2022-12-05T22:34:26.191" v="14" actId="1076"/>
        <pc:sldMkLst>
          <pc:docMk/>
          <pc:sldMk cId="4277921201" sldId="257"/>
        </pc:sldMkLst>
        <pc:picChg chg="add mod">
          <ac:chgData name="Edward Tiernan" userId="97bef5d6-bada-4d26-8add-a0fa5fcc8e74" providerId="ADAL" clId="{CA329718-05C0-4026-AD40-8014F120B78D}" dt="2022-12-05T22:34:26.191" v="14" actId="1076"/>
          <ac:picMkLst>
            <pc:docMk/>
            <pc:sldMk cId="4277921201" sldId="257"/>
            <ac:picMk id="3" creationId="{B5F246C8-1F73-3C8A-6DB4-6C6D541194E7}"/>
          </ac:picMkLst>
        </pc:picChg>
        <pc:picChg chg="del">
          <ac:chgData name="Edward Tiernan" userId="97bef5d6-bada-4d26-8add-a0fa5fcc8e74" providerId="ADAL" clId="{CA329718-05C0-4026-AD40-8014F120B78D}" dt="2022-11-30T23:51:35.371" v="0" actId="478"/>
          <ac:picMkLst>
            <pc:docMk/>
            <pc:sldMk cId="4277921201" sldId="257"/>
            <ac:picMk id="6" creationId="{B188616E-8A99-AB6A-C88C-2B9080F97195}"/>
          </ac:picMkLst>
        </pc:picChg>
      </pc:sldChg>
      <pc:sldChg chg="addSp modSp mod">
        <pc:chgData name="Edward Tiernan" userId="97bef5d6-bada-4d26-8add-a0fa5fcc8e74" providerId="ADAL" clId="{CA329718-05C0-4026-AD40-8014F120B78D}" dt="2022-11-30T23:54:24.280" v="10" actId="1076"/>
        <pc:sldMkLst>
          <pc:docMk/>
          <pc:sldMk cId="4161758917" sldId="258"/>
        </pc:sldMkLst>
        <pc:picChg chg="add mod">
          <ac:chgData name="Edward Tiernan" userId="97bef5d6-bada-4d26-8add-a0fa5fcc8e74" providerId="ADAL" clId="{CA329718-05C0-4026-AD40-8014F120B78D}" dt="2022-11-30T23:54:05.019" v="5" actId="1076"/>
          <ac:picMkLst>
            <pc:docMk/>
            <pc:sldMk cId="4161758917" sldId="258"/>
            <ac:picMk id="4" creationId="{BB669A14-F312-C5A2-9E8C-BF51E95174B9}"/>
          </ac:picMkLst>
        </pc:picChg>
        <pc:picChg chg="add mod">
          <ac:chgData name="Edward Tiernan" userId="97bef5d6-bada-4d26-8add-a0fa5fcc8e74" providerId="ADAL" clId="{CA329718-05C0-4026-AD40-8014F120B78D}" dt="2022-11-30T23:54:24.280" v="10" actId="1076"/>
          <ac:picMkLst>
            <pc:docMk/>
            <pc:sldMk cId="4161758917" sldId="258"/>
            <ac:picMk id="5" creationId="{E0325C08-61ED-F15D-E983-62142D52E29C}"/>
          </ac:picMkLst>
        </pc:picChg>
      </pc:sldChg>
    </pc:docChg>
  </pc:docChgLst>
  <pc:docChgLst>
    <pc:chgData name="Edward Tiernan" userId="97bef5d6-bada-4d26-8add-a0fa5fcc8e74" providerId="ADAL" clId="{BA760B66-8D8B-4465-B494-2F6EB2E7F8B6}"/>
    <pc:docChg chg="undo custSel addSld modSld">
      <pc:chgData name="Edward Tiernan" userId="97bef5d6-bada-4d26-8add-a0fa5fcc8e74" providerId="ADAL" clId="{BA760B66-8D8B-4465-B494-2F6EB2E7F8B6}" dt="2022-12-05T17:25:24.139" v="233" actId="27918"/>
      <pc:docMkLst>
        <pc:docMk/>
      </pc:docMkLst>
      <pc:sldChg chg="modSp new mod">
        <pc:chgData name="Edward Tiernan" userId="97bef5d6-bada-4d26-8add-a0fa5fcc8e74" providerId="ADAL" clId="{BA760B66-8D8B-4465-B494-2F6EB2E7F8B6}" dt="2022-11-29T23:47:41.428" v="89" actId="20577"/>
        <pc:sldMkLst>
          <pc:docMk/>
          <pc:sldMk cId="2599748446" sldId="256"/>
        </pc:sldMkLst>
        <pc:spChg chg="mod">
          <ac:chgData name="Edward Tiernan" userId="97bef5d6-bada-4d26-8add-a0fa5fcc8e74" providerId="ADAL" clId="{BA760B66-8D8B-4465-B494-2F6EB2E7F8B6}" dt="2022-11-29T23:47:33.061" v="54" actId="20577"/>
          <ac:spMkLst>
            <pc:docMk/>
            <pc:sldMk cId="2599748446" sldId="256"/>
            <ac:spMk id="2" creationId="{3840EE9D-4C12-D661-CA57-02E9720D7D53}"/>
          </ac:spMkLst>
        </pc:spChg>
        <pc:spChg chg="mod">
          <ac:chgData name="Edward Tiernan" userId="97bef5d6-bada-4d26-8add-a0fa5fcc8e74" providerId="ADAL" clId="{BA760B66-8D8B-4465-B494-2F6EB2E7F8B6}" dt="2022-11-29T23:47:41.428" v="89" actId="20577"/>
          <ac:spMkLst>
            <pc:docMk/>
            <pc:sldMk cId="2599748446" sldId="256"/>
            <ac:spMk id="3" creationId="{41A14F46-1772-9CE1-9641-B056C18C7F3D}"/>
          </ac:spMkLst>
        </pc:spChg>
      </pc:sldChg>
      <pc:sldChg chg="addSp delSp modSp new mod">
        <pc:chgData name="Edward Tiernan" userId="97bef5d6-bada-4d26-8add-a0fa5fcc8e74" providerId="ADAL" clId="{BA760B66-8D8B-4465-B494-2F6EB2E7F8B6}" dt="2022-12-05T17:25:24.139" v="233" actId="27918"/>
        <pc:sldMkLst>
          <pc:docMk/>
          <pc:sldMk cId="4277921201" sldId="257"/>
        </pc:sldMkLst>
        <pc:spChg chg="add del mod">
          <ac:chgData name="Edward Tiernan" userId="97bef5d6-bada-4d26-8add-a0fa5fcc8e74" providerId="ADAL" clId="{BA760B66-8D8B-4465-B494-2F6EB2E7F8B6}" dt="2022-11-29T23:54:42.245" v="170" actId="20577"/>
          <ac:spMkLst>
            <pc:docMk/>
            <pc:sldMk cId="4277921201" sldId="257"/>
            <ac:spMk id="2" creationId="{71B93E76-6AD5-526F-48EC-1BAA2F613838}"/>
          </ac:spMkLst>
        </pc:spChg>
        <pc:spChg chg="del">
          <ac:chgData name="Edward Tiernan" userId="97bef5d6-bada-4d26-8add-a0fa5fcc8e74" providerId="ADAL" clId="{BA760B66-8D8B-4465-B494-2F6EB2E7F8B6}" dt="2022-11-29T23:48:01.448" v="126" actId="478"/>
          <ac:spMkLst>
            <pc:docMk/>
            <pc:sldMk cId="4277921201" sldId="257"/>
            <ac:spMk id="3" creationId="{B23CD3F8-01D0-B0EC-F513-4ED38F08115F}"/>
          </ac:spMkLst>
        </pc:spChg>
        <pc:graphicFrameChg chg="add mod">
          <ac:chgData name="Edward Tiernan" userId="97bef5d6-bada-4d26-8add-a0fa5fcc8e74" providerId="ADAL" clId="{BA760B66-8D8B-4465-B494-2F6EB2E7F8B6}" dt="2022-11-29T23:51:02.821" v="149" actId="1076"/>
          <ac:graphicFrameMkLst>
            <pc:docMk/>
            <pc:sldMk cId="4277921201" sldId="257"/>
            <ac:graphicFrameMk id="4" creationId="{63ABBE25-0484-6190-5C1E-407D94164986}"/>
          </ac:graphicFrameMkLst>
        </pc:graphicFrameChg>
        <pc:picChg chg="add del mod">
          <ac:chgData name="Edward Tiernan" userId="97bef5d6-bada-4d26-8add-a0fa5fcc8e74" providerId="ADAL" clId="{BA760B66-8D8B-4465-B494-2F6EB2E7F8B6}" dt="2022-11-29T23:52:41.085" v="152" actId="478"/>
          <ac:picMkLst>
            <pc:docMk/>
            <pc:sldMk cId="4277921201" sldId="257"/>
            <ac:picMk id="5" creationId="{6F4A105B-2184-013F-9070-30FEA0E142C8}"/>
          </ac:picMkLst>
        </pc:picChg>
        <pc:picChg chg="add mod">
          <ac:chgData name="Edward Tiernan" userId="97bef5d6-bada-4d26-8add-a0fa5fcc8e74" providerId="ADAL" clId="{BA760B66-8D8B-4465-B494-2F6EB2E7F8B6}" dt="2022-11-29T23:56:00.064" v="193" actId="14100"/>
          <ac:picMkLst>
            <pc:docMk/>
            <pc:sldMk cId="4277921201" sldId="257"/>
            <ac:picMk id="6" creationId="{B188616E-8A99-AB6A-C88C-2B9080F97195}"/>
          </ac:picMkLst>
        </pc:picChg>
      </pc:sldChg>
      <pc:sldChg chg="addSp delSp modSp add mod">
        <pc:chgData name="Edward Tiernan" userId="97bef5d6-bada-4d26-8add-a0fa5fcc8e74" providerId="ADAL" clId="{BA760B66-8D8B-4465-B494-2F6EB2E7F8B6}" dt="2022-12-01T17:42:27.372" v="231" actId="1076"/>
        <pc:sldMkLst>
          <pc:docMk/>
          <pc:sldMk cId="4161758917" sldId="258"/>
        </pc:sldMkLst>
        <pc:spChg chg="mod">
          <ac:chgData name="Edward Tiernan" userId="97bef5d6-bada-4d26-8add-a0fa5fcc8e74" providerId="ADAL" clId="{BA760B66-8D8B-4465-B494-2F6EB2E7F8B6}" dt="2022-11-29T23:54:50.981" v="188" actId="20577"/>
          <ac:spMkLst>
            <pc:docMk/>
            <pc:sldMk cId="4161758917" sldId="258"/>
            <ac:spMk id="2" creationId="{71B93E76-6AD5-526F-48EC-1BAA2F613838}"/>
          </ac:spMkLst>
        </pc:spChg>
        <pc:graphicFrameChg chg="add mod">
          <ac:chgData name="Edward Tiernan" userId="97bef5d6-bada-4d26-8add-a0fa5fcc8e74" providerId="ADAL" clId="{BA760B66-8D8B-4465-B494-2F6EB2E7F8B6}" dt="2022-12-01T17:41:15.425" v="224" actId="1076"/>
          <ac:graphicFrameMkLst>
            <pc:docMk/>
            <pc:sldMk cId="4161758917" sldId="258"/>
            <ac:graphicFrameMk id="3" creationId="{11E9AF01-9F44-E174-FEC4-2074BDA5DC9A}"/>
          </ac:graphicFrameMkLst>
        </pc:graphicFrameChg>
        <pc:graphicFrameChg chg="del">
          <ac:chgData name="Edward Tiernan" userId="97bef5d6-bada-4d26-8add-a0fa5fcc8e74" providerId="ADAL" clId="{BA760B66-8D8B-4465-B494-2F6EB2E7F8B6}" dt="2022-11-29T23:54:56.100" v="190" actId="478"/>
          <ac:graphicFrameMkLst>
            <pc:docMk/>
            <pc:sldMk cId="4161758917" sldId="258"/>
            <ac:graphicFrameMk id="4" creationId="{63ABBE25-0484-6190-5C1E-407D94164986}"/>
          </ac:graphicFrameMkLst>
        </pc:graphicFrameChg>
        <pc:picChg chg="del">
          <ac:chgData name="Edward Tiernan" userId="97bef5d6-bada-4d26-8add-a0fa5fcc8e74" providerId="ADAL" clId="{BA760B66-8D8B-4465-B494-2F6EB2E7F8B6}" dt="2022-12-01T17:41:17.430" v="225" actId="478"/>
          <ac:picMkLst>
            <pc:docMk/>
            <pc:sldMk cId="4161758917" sldId="258"/>
            <ac:picMk id="4" creationId="{BB669A14-F312-C5A2-9E8C-BF51E95174B9}"/>
          </ac:picMkLst>
        </pc:picChg>
        <pc:picChg chg="del">
          <ac:chgData name="Edward Tiernan" userId="97bef5d6-bada-4d26-8add-a0fa5fcc8e74" providerId="ADAL" clId="{BA760B66-8D8B-4465-B494-2F6EB2E7F8B6}" dt="2022-12-01T17:40:58.410" v="215" actId="478"/>
          <ac:picMkLst>
            <pc:docMk/>
            <pc:sldMk cId="4161758917" sldId="258"/>
            <ac:picMk id="5" creationId="{E0325C08-61ED-F15D-E983-62142D52E29C}"/>
          </ac:picMkLst>
        </pc:picChg>
        <pc:picChg chg="del">
          <ac:chgData name="Edward Tiernan" userId="97bef5d6-bada-4d26-8add-a0fa5fcc8e74" providerId="ADAL" clId="{BA760B66-8D8B-4465-B494-2F6EB2E7F8B6}" dt="2022-11-29T23:54:53.854" v="189" actId="478"/>
          <ac:picMkLst>
            <pc:docMk/>
            <pc:sldMk cId="4161758917" sldId="258"/>
            <ac:picMk id="6" creationId="{B188616E-8A99-AB6A-C88C-2B9080F97195}"/>
          </ac:picMkLst>
        </pc:picChg>
        <pc:picChg chg="add mod">
          <ac:chgData name="Edward Tiernan" userId="97bef5d6-bada-4d26-8add-a0fa5fcc8e74" providerId="ADAL" clId="{BA760B66-8D8B-4465-B494-2F6EB2E7F8B6}" dt="2022-12-01T17:42:05.889" v="229" actId="1076"/>
          <ac:picMkLst>
            <pc:docMk/>
            <pc:sldMk cId="4161758917" sldId="258"/>
            <ac:picMk id="8" creationId="{BF110AB1-8F0D-45BF-48DE-127204EAB833}"/>
          </ac:picMkLst>
        </pc:picChg>
        <pc:picChg chg="add mod">
          <ac:chgData name="Edward Tiernan" userId="97bef5d6-bada-4d26-8add-a0fa5fcc8e74" providerId="ADAL" clId="{BA760B66-8D8B-4465-B494-2F6EB2E7F8B6}" dt="2022-12-01T17:42:27.372" v="231" actId="1076"/>
          <ac:picMkLst>
            <pc:docMk/>
            <pc:sldMk cId="4161758917" sldId="258"/>
            <ac:picMk id="10" creationId="{41310538-2EC3-2973-EF9B-CC1AB5CC524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sccwrp.sharepoint.com/sites/SMCBMPProjects/Shared%20Documents/Regional%20monitoring%20network/Flow%20Calculations%20from%20Depth%20-%20M1%20Backwater%20Curve/EMC_calculator_repo/Auckland%20Wetland%20Outlet%20(2008-10-15%20TO%2010-18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sccwrp.sharepoint.com/sites/SMCBMPProjects/Shared%20Documents/Regional%20monitoring%20network/Flow%20Calculations%20from%20Depth%20-%20M1%20Backwater%20Curve/EMC_calculator_repo/Auckland%20Wetland%20Outlet%20(2008-10-15%20TO%2010-18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Wetland Outlet hydrograph (17/10/08)</a:t>
            </a:r>
          </a:p>
        </c:rich>
      </c:tx>
      <c:layout>
        <c:manualLayout>
          <c:xMode val="edge"/>
          <c:yMode val="edge"/>
          <c:x val="0.32615894039735099"/>
          <c:y val="2.0352781546811399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9.2715296553549917E-2"/>
          <c:y val="0.13590384403611591"/>
          <c:w val="0.8137417218543046"/>
          <c:h val="0.66892808683853466"/>
        </c:manualLayout>
      </c:layout>
      <c:lineChart>
        <c:grouping val="standard"/>
        <c:varyColors val="0"/>
        <c:ser>
          <c:idx val="0"/>
          <c:order val="1"/>
          <c:tx>
            <c:v>Flow</c:v>
          </c:tx>
          <c:spPr>
            <a:ln w="25400">
              <a:solidFill>
                <a:srgbClr val="000080"/>
              </a:solidFill>
              <a:prstDash val="solid"/>
            </a:ln>
          </c:spPr>
          <c:marker>
            <c:symbol val="none"/>
          </c:marker>
          <c:cat>
            <c:strRef>
              <c:f>'Composite calc.-1710'!$B$2:$B$932</c:f>
              <c:strCache>
                <c:ptCount val="927"/>
                <c:pt idx="0">
                  <c:v> 04:26:52</c:v>
                </c:pt>
                <c:pt idx="1">
                  <c:v> 04:28:52</c:v>
                </c:pt>
                <c:pt idx="2">
                  <c:v> 04:30:52</c:v>
                </c:pt>
                <c:pt idx="3">
                  <c:v> 04:32:52</c:v>
                </c:pt>
                <c:pt idx="4">
                  <c:v> 04:34:52</c:v>
                </c:pt>
                <c:pt idx="5">
                  <c:v> 04:36:52</c:v>
                </c:pt>
                <c:pt idx="6">
                  <c:v> 04:38:52</c:v>
                </c:pt>
                <c:pt idx="7">
                  <c:v> 04:40:52</c:v>
                </c:pt>
                <c:pt idx="8">
                  <c:v> 04:42:52</c:v>
                </c:pt>
                <c:pt idx="9">
                  <c:v> 04:44:52</c:v>
                </c:pt>
                <c:pt idx="10">
                  <c:v> 04:46:52</c:v>
                </c:pt>
                <c:pt idx="11">
                  <c:v> 04:48:52</c:v>
                </c:pt>
                <c:pt idx="12">
                  <c:v> 04:50:52</c:v>
                </c:pt>
                <c:pt idx="13">
                  <c:v> 04:52:52</c:v>
                </c:pt>
                <c:pt idx="14">
                  <c:v> 04:54:52</c:v>
                </c:pt>
                <c:pt idx="15">
                  <c:v> 04:56:52</c:v>
                </c:pt>
                <c:pt idx="16">
                  <c:v> 04:58:52</c:v>
                </c:pt>
                <c:pt idx="17">
                  <c:v> 05:00:52</c:v>
                </c:pt>
                <c:pt idx="18">
                  <c:v> 05:02:52</c:v>
                </c:pt>
                <c:pt idx="19">
                  <c:v> 05:04:52</c:v>
                </c:pt>
                <c:pt idx="20">
                  <c:v> 05:06:52</c:v>
                </c:pt>
                <c:pt idx="21">
                  <c:v> 05:08:52</c:v>
                </c:pt>
                <c:pt idx="22">
                  <c:v> 05:10:52</c:v>
                </c:pt>
                <c:pt idx="23">
                  <c:v> 05:12:52</c:v>
                </c:pt>
                <c:pt idx="24">
                  <c:v> 05:14:52</c:v>
                </c:pt>
                <c:pt idx="25">
                  <c:v> 05:16:52</c:v>
                </c:pt>
                <c:pt idx="26">
                  <c:v> 05:18:52</c:v>
                </c:pt>
                <c:pt idx="27">
                  <c:v> 05:20:52</c:v>
                </c:pt>
                <c:pt idx="28">
                  <c:v> 05:22:52</c:v>
                </c:pt>
                <c:pt idx="29">
                  <c:v> 05:24:52</c:v>
                </c:pt>
                <c:pt idx="30">
                  <c:v> 05:26:52</c:v>
                </c:pt>
                <c:pt idx="31">
                  <c:v> 05:28:52</c:v>
                </c:pt>
                <c:pt idx="32">
                  <c:v> 05:30:52</c:v>
                </c:pt>
                <c:pt idx="33">
                  <c:v> 05:32:52</c:v>
                </c:pt>
                <c:pt idx="34">
                  <c:v> 05:34:52</c:v>
                </c:pt>
                <c:pt idx="35">
                  <c:v> 05:36:52</c:v>
                </c:pt>
                <c:pt idx="36">
                  <c:v> 05:38:52</c:v>
                </c:pt>
                <c:pt idx="37">
                  <c:v> 05:40:52</c:v>
                </c:pt>
                <c:pt idx="38">
                  <c:v> 05:42:52</c:v>
                </c:pt>
                <c:pt idx="39">
                  <c:v> 05:44:52</c:v>
                </c:pt>
                <c:pt idx="40">
                  <c:v> 05:46:52</c:v>
                </c:pt>
                <c:pt idx="41">
                  <c:v> 05:48:52</c:v>
                </c:pt>
                <c:pt idx="42">
                  <c:v> 05:50:52</c:v>
                </c:pt>
                <c:pt idx="43">
                  <c:v> 05:52:52</c:v>
                </c:pt>
                <c:pt idx="44">
                  <c:v> 05:54:52</c:v>
                </c:pt>
                <c:pt idx="45">
                  <c:v> 05:56:52</c:v>
                </c:pt>
                <c:pt idx="46">
                  <c:v> 05:58:52</c:v>
                </c:pt>
                <c:pt idx="47">
                  <c:v> 06:00:52</c:v>
                </c:pt>
                <c:pt idx="48">
                  <c:v> 06:02:52</c:v>
                </c:pt>
                <c:pt idx="49">
                  <c:v> 06:04:52</c:v>
                </c:pt>
                <c:pt idx="50">
                  <c:v> 06:06:52</c:v>
                </c:pt>
                <c:pt idx="51">
                  <c:v> 06:08:52</c:v>
                </c:pt>
                <c:pt idx="52">
                  <c:v> 06:10:52</c:v>
                </c:pt>
                <c:pt idx="53">
                  <c:v> 06:12:52</c:v>
                </c:pt>
                <c:pt idx="54">
                  <c:v> 06:14:52</c:v>
                </c:pt>
                <c:pt idx="55">
                  <c:v> 06:16:52</c:v>
                </c:pt>
                <c:pt idx="56">
                  <c:v> 06:18:52</c:v>
                </c:pt>
                <c:pt idx="57">
                  <c:v> 06:20:52</c:v>
                </c:pt>
                <c:pt idx="58">
                  <c:v> 06:22:52</c:v>
                </c:pt>
                <c:pt idx="59">
                  <c:v> 06:24:52</c:v>
                </c:pt>
                <c:pt idx="60">
                  <c:v> 06:26:52</c:v>
                </c:pt>
                <c:pt idx="61">
                  <c:v> 06:28:52</c:v>
                </c:pt>
                <c:pt idx="62">
                  <c:v> 06:30:52</c:v>
                </c:pt>
                <c:pt idx="63">
                  <c:v> 06:32:52</c:v>
                </c:pt>
                <c:pt idx="64">
                  <c:v> 06:34:52</c:v>
                </c:pt>
                <c:pt idx="65">
                  <c:v> 06:36:52</c:v>
                </c:pt>
                <c:pt idx="66">
                  <c:v> 06:38:52</c:v>
                </c:pt>
                <c:pt idx="67">
                  <c:v> 06:40:52</c:v>
                </c:pt>
                <c:pt idx="68">
                  <c:v> 06:42:52</c:v>
                </c:pt>
                <c:pt idx="69">
                  <c:v> 06:44:52</c:v>
                </c:pt>
                <c:pt idx="70">
                  <c:v> 06:46:52</c:v>
                </c:pt>
                <c:pt idx="71">
                  <c:v> 06:48:52</c:v>
                </c:pt>
                <c:pt idx="72">
                  <c:v> 06:50:52</c:v>
                </c:pt>
                <c:pt idx="73">
                  <c:v> 06:52:52</c:v>
                </c:pt>
                <c:pt idx="74">
                  <c:v> 06:54:52</c:v>
                </c:pt>
                <c:pt idx="75">
                  <c:v> 06:56:52</c:v>
                </c:pt>
                <c:pt idx="76">
                  <c:v> 06:58:52</c:v>
                </c:pt>
                <c:pt idx="77">
                  <c:v> 07:00:52</c:v>
                </c:pt>
                <c:pt idx="78">
                  <c:v> 07:02:52</c:v>
                </c:pt>
                <c:pt idx="79">
                  <c:v> 07:04:52</c:v>
                </c:pt>
                <c:pt idx="80">
                  <c:v> 07:06:52</c:v>
                </c:pt>
                <c:pt idx="81">
                  <c:v> 07:08:52</c:v>
                </c:pt>
                <c:pt idx="82">
                  <c:v> 07:10:52</c:v>
                </c:pt>
                <c:pt idx="83">
                  <c:v> 07:12:52</c:v>
                </c:pt>
                <c:pt idx="84">
                  <c:v> 07:14:52</c:v>
                </c:pt>
                <c:pt idx="85">
                  <c:v> 07:16:52</c:v>
                </c:pt>
                <c:pt idx="86">
                  <c:v> 07:18:52</c:v>
                </c:pt>
                <c:pt idx="87">
                  <c:v> 07:20:52</c:v>
                </c:pt>
                <c:pt idx="88">
                  <c:v> 07:22:52</c:v>
                </c:pt>
                <c:pt idx="89">
                  <c:v> 07:24:52</c:v>
                </c:pt>
                <c:pt idx="90">
                  <c:v> 07:26:52</c:v>
                </c:pt>
                <c:pt idx="91">
                  <c:v> 07:28:52</c:v>
                </c:pt>
                <c:pt idx="92">
                  <c:v> 07:30:52</c:v>
                </c:pt>
                <c:pt idx="93">
                  <c:v> 07:32:52</c:v>
                </c:pt>
                <c:pt idx="94">
                  <c:v> 07:34:52</c:v>
                </c:pt>
                <c:pt idx="95">
                  <c:v> 07:36:52</c:v>
                </c:pt>
                <c:pt idx="96">
                  <c:v> 07:38:52</c:v>
                </c:pt>
                <c:pt idx="97">
                  <c:v> 07:40:52</c:v>
                </c:pt>
                <c:pt idx="98">
                  <c:v> 07:42:52</c:v>
                </c:pt>
                <c:pt idx="99">
                  <c:v> 07:44:52</c:v>
                </c:pt>
                <c:pt idx="100">
                  <c:v> 07:46:52</c:v>
                </c:pt>
                <c:pt idx="101">
                  <c:v> 07:48:52</c:v>
                </c:pt>
                <c:pt idx="102">
                  <c:v> 07:50:52</c:v>
                </c:pt>
                <c:pt idx="103">
                  <c:v> 07:52:52</c:v>
                </c:pt>
                <c:pt idx="104">
                  <c:v> 07:54:52</c:v>
                </c:pt>
                <c:pt idx="105">
                  <c:v> 07:56:52</c:v>
                </c:pt>
                <c:pt idx="106">
                  <c:v> 07:58:52</c:v>
                </c:pt>
                <c:pt idx="107">
                  <c:v> 08:00:52</c:v>
                </c:pt>
                <c:pt idx="108">
                  <c:v> 08:02:52</c:v>
                </c:pt>
                <c:pt idx="109">
                  <c:v> 08:04:52</c:v>
                </c:pt>
                <c:pt idx="110">
                  <c:v> 08:06:52</c:v>
                </c:pt>
                <c:pt idx="111">
                  <c:v> 08:08:52</c:v>
                </c:pt>
                <c:pt idx="112">
                  <c:v> 08:10:52</c:v>
                </c:pt>
                <c:pt idx="113">
                  <c:v> 08:12:52</c:v>
                </c:pt>
                <c:pt idx="114">
                  <c:v> 08:14:52</c:v>
                </c:pt>
                <c:pt idx="115">
                  <c:v> 08:16:52</c:v>
                </c:pt>
                <c:pt idx="116">
                  <c:v> 08:18:52</c:v>
                </c:pt>
                <c:pt idx="117">
                  <c:v> 08:20:52</c:v>
                </c:pt>
                <c:pt idx="118">
                  <c:v> 08:22:52</c:v>
                </c:pt>
                <c:pt idx="119">
                  <c:v> 08:24:52</c:v>
                </c:pt>
                <c:pt idx="120">
                  <c:v> 08:26:52</c:v>
                </c:pt>
                <c:pt idx="121">
                  <c:v> 08:28:52</c:v>
                </c:pt>
                <c:pt idx="122">
                  <c:v> 08:30:52</c:v>
                </c:pt>
                <c:pt idx="123">
                  <c:v> 08:32:52</c:v>
                </c:pt>
                <c:pt idx="124">
                  <c:v> 08:34:52</c:v>
                </c:pt>
                <c:pt idx="125">
                  <c:v> 08:36:52</c:v>
                </c:pt>
                <c:pt idx="126">
                  <c:v> 08:38:52</c:v>
                </c:pt>
                <c:pt idx="127">
                  <c:v> 08:40:52</c:v>
                </c:pt>
                <c:pt idx="128">
                  <c:v> 08:42:52</c:v>
                </c:pt>
                <c:pt idx="129">
                  <c:v> 08:44:52</c:v>
                </c:pt>
                <c:pt idx="130">
                  <c:v> 08:46:52</c:v>
                </c:pt>
                <c:pt idx="131">
                  <c:v> 08:48:52</c:v>
                </c:pt>
                <c:pt idx="132">
                  <c:v> 08:50:52</c:v>
                </c:pt>
                <c:pt idx="133">
                  <c:v> 08:52:52</c:v>
                </c:pt>
                <c:pt idx="134">
                  <c:v> 08:54:52</c:v>
                </c:pt>
                <c:pt idx="135">
                  <c:v> 08:56:52</c:v>
                </c:pt>
                <c:pt idx="136">
                  <c:v> 08:58:52</c:v>
                </c:pt>
                <c:pt idx="137">
                  <c:v> 09:00:52</c:v>
                </c:pt>
                <c:pt idx="138">
                  <c:v> 09:02:52</c:v>
                </c:pt>
                <c:pt idx="139">
                  <c:v> 09:04:52</c:v>
                </c:pt>
                <c:pt idx="140">
                  <c:v> 09:06:52</c:v>
                </c:pt>
                <c:pt idx="141">
                  <c:v> 09:08:52</c:v>
                </c:pt>
                <c:pt idx="142">
                  <c:v> 09:10:52</c:v>
                </c:pt>
                <c:pt idx="143">
                  <c:v> 09:12:52</c:v>
                </c:pt>
                <c:pt idx="144">
                  <c:v> 09:14:52</c:v>
                </c:pt>
                <c:pt idx="145">
                  <c:v> 09:16:52</c:v>
                </c:pt>
                <c:pt idx="146">
                  <c:v> 09:18:52</c:v>
                </c:pt>
                <c:pt idx="147">
                  <c:v> 09:20:52</c:v>
                </c:pt>
                <c:pt idx="148">
                  <c:v> 09:22:52</c:v>
                </c:pt>
                <c:pt idx="149">
                  <c:v> 09:24:52</c:v>
                </c:pt>
                <c:pt idx="150">
                  <c:v> 09:26:52</c:v>
                </c:pt>
                <c:pt idx="151">
                  <c:v> 09:28:52</c:v>
                </c:pt>
                <c:pt idx="152">
                  <c:v> 09:30:52</c:v>
                </c:pt>
                <c:pt idx="153">
                  <c:v> 09:32:52</c:v>
                </c:pt>
                <c:pt idx="154">
                  <c:v> 09:34:52</c:v>
                </c:pt>
                <c:pt idx="155">
                  <c:v> 09:36:52</c:v>
                </c:pt>
                <c:pt idx="156">
                  <c:v> 09:38:52</c:v>
                </c:pt>
                <c:pt idx="157">
                  <c:v> 09:40:52</c:v>
                </c:pt>
                <c:pt idx="158">
                  <c:v> 09:42:52</c:v>
                </c:pt>
                <c:pt idx="159">
                  <c:v> 09:44:52</c:v>
                </c:pt>
                <c:pt idx="160">
                  <c:v> 09:46:52</c:v>
                </c:pt>
                <c:pt idx="161">
                  <c:v> 09:48:52</c:v>
                </c:pt>
                <c:pt idx="162">
                  <c:v> 09:50:52</c:v>
                </c:pt>
                <c:pt idx="163">
                  <c:v> 09:52:52</c:v>
                </c:pt>
                <c:pt idx="164">
                  <c:v> 09:54:52</c:v>
                </c:pt>
                <c:pt idx="165">
                  <c:v> 09:56:52</c:v>
                </c:pt>
                <c:pt idx="166">
                  <c:v> 09:58:52</c:v>
                </c:pt>
                <c:pt idx="167">
                  <c:v> 10:00:52</c:v>
                </c:pt>
                <c:pt idx="168">
                  <c:v> 10:02:52</c:v>
                </c:pt>
                <c:pt idx="169">
                  <c:v> 10:04:52</c:v>
                </c:pt>
                <c:pt idx="170">
                  <c:v> 10:06:52</c:v>
                </c:pt>
                <c:pt idx="171">
                  <c:v> 10:08:52</c:v>
                </c:pt>
                <c:pt idx="172">
                  <c:v> 10:10:52</c:v>
                </c:pt>
                <c:pt idx="173">
                  <c:v> 10:12:52</c:v>
                </c:pt>
                <c:pt idx="174">
                  <c:v> 10:14:52</c:v>
                </c:pt>
                <c:pt idx="175">
                  <c:v> 10:16:52</c:v>
                </c:pt>
                <c:pt idx="176">
                  <c:v> 10:18:52</c:v>
                </c:pt>
                <c:pt idx="177">
                  <c:v> 10:20:52</c:v>
                </c:pt>
                <c:pt idx="178">
                  <c:v> 10:22:52</c:v>
                </c:pt>
                <c:pt idx="179">
                  <c:v> 10:24:52</c:v>
                </c:pt>
                <c:pt idx="180">
                  <c:v> 10:26:52</c:v>
                </c:pt>
                <c:pt idx="181">
                  <c:v> 10:28:52</c:v>
                </c:pt>
                <c:pt idx="182">
                  <c:v> 10:30:52</c:v>
                </c:pt>
                <c:pt idx="183">
                  <c:v> 10:32:52</c:v>
                </c:pt>
                <c:pt idx="184">
                  <c:v> 10:34:52</c:v>
                </c:pt>
                <c:pt idx="185">
                  <c:v> 10:36:52</c:v>
                </c:pt>
                <c:pt idx="186">
                  <c:v> 10:38:52</c:v>
                </c:pt>
                <c:pt idx="187">
                  <c:v> 10:40:52</c:v>
                </c:pt>
                <c:pt idx="188">
                  <c:v> 10:42:52</c:v>
                </c:pt>
                <c:pt idx="189">
                  <c:v> 10:44:52</c:v>
                </c:pt>
                <c:pt idx="190">
                  <c:v> 10:46:52</c:v>
                </c:pt>
                <c:pt idx="191">
                  <c:v> 10:48:52</c:v>
                </c:pt>
                <c:pt idx="192">
                  <c:v> 10:50:52</c:v>
                </c:pt>
                <c:pt idx="193">
                  <c:v> 10:52:52</c:v>
                </c:pt>
                <c:pt idx="194">
                  <c:v> 10:54:52</c:v>
                </c:pt>
                <c:pt idx="195">
                  <c:v> 10:56:52</c:v>
                </c:pt>
                <c:pt idx="196">
                  <c:v> 10:58:52</c:v>
                </c:pt>
                <c:pt idx="197">
                  <c:v> 11:00:52</c:v>
                </c:pt>
                <c:pt idx="198">
                  <c:v> 11:02:52</c:v>
                </c:pt>
                <c:pt idx="199">
                  <c:v> 11:04:52</c:v>
                </c:pt>
                <c:pt idx="200">
                  <c:v> 11:06:52</c:v>
                </c:pt>
                <c:pt idx="201">
                  <c:v> 11:08:52</c:v>
                </c:pt>
                <c:pt idx="202">
                  <c:v> 11:10:52</c:v>
                </c:pt>
                <c:pt idx="203">
                  <c:v> 11:12:52</c:v>
                </c:pt>
                <c:pt idx="204">
                  <c:v> 11:14:52</c:v>
                </c:pt>
                <c:pt idx="205">
                  <c:v> 11:16:52</c:v>
                </c:pt>
                <c:pt idx="206">
                  <c:v> 11:18:52</c:v>
                </c:pt>
                <c:pt idx="207">
                  <c:v> 11:20:52</c:v>
                </c:pt>
                <c:pt idx="208">
                  <c:v> 11:22:52</c:v>
                </c:pt>
                <c:pt idx="209">
                  <c:v> 11:24:52</c:v>
                </c:pt>
                <c:pt idx="210">
                  <c:v> 11:26:52</c:v>
                </c:pt>
                <c:pt idx="211">
                  <c:v> 11:28:52</c:v>
                </c:pt>
                <c:pt idx="212">
                  <c:v> 11:30:52</c:v>
                </c:pt>
                <c:pt idx="213">
                  <c:v> 11:32:52</c:v>
                </c:pt>
                <c:pt idx="214">
                  <c:v> 11:34:52</c:v>
                </c:pt>
                <c:pt idx="215">
                  <c:v> 11:36:52</c:v>
                </c:pt>
                <c:pt idx="216">
                  <c:v> 11:38:52</c:v>
                </c:pt>
                <c:pt idx="217">
                  <c:v> 11:40:52</c:v>
                </c:pt>
                <c:pt idx="218">
                  <c:v> 11:42:52</c:v>
                </c:pt>
                <c:pt idx="219">
                  <c:v> 11:44:52</c:v>
                </c:pt>
                <c:pt idx="220">
                  <c:v> 11:46:52</c:v>
                </c:pt>
                <c:pt idx="221">
                  <c:v> 11:48:52</c:v>
                </c:pt>
                <c:pt idx="222">
                  <c:v> 11:50:52</c:v>
                </c:pt>
                <c:pt idx="223">
                  <c:v> 11:52:52</c:v>
                </c:pt>
                <c:pt idx="224">
                  <c:v> 11:54:52</c:v>
                </c:pt>
                <c:pt idx="225">
                  <c:v> 11:56:52</c:v>
                </c:pt>
                <c:pt idx="226">
                  <c:v> 11:58:52</c:v>
                </c:pt>
                <c:pt idx="227">
                  <c:v> 12:00:52</c:v>
                </c:pt>
                <c:pt idx="228">
                  <c:v> 12:02:52</c:v>
                </c:pt>
                <c:pt idx="229">
                  <c:v> 12:04:52</c:v>
                </c:pt>
                <c:pt idx="230">
                  <c:v> 12:06:52</c:v>
                </c:pt>
                <c:pt idx="231">
                  <c:v> 12:08:52</c:v>
                </c:pt>
                <c:pt idx="232">
                  <c:v> 12:10:52</c:v>
                </c:pt>
                <c:pt idx="233">
                  <c:v> 12:12:52</c:v>
                </c:pt>
                <c:pt idx="234">
                  <c:v> 12:14:52</c:v>
                </c:pt>
                <c:pt idx="235">
                  <c:v> 12:16:52</c:v>
                </c:pt>
                <c:pt idx="236">
                  <c:v> 12:18:52</c:v>
                </c:pt>
                <c:pt idx="237">
                  <c:v> 12:20:52</c:v>
                </c:pt>
                <c:pt idx="238">
                  <c:v> 12:22:52</c:v>
                </c:pt>
                <c:pt idx="239">
                  <c:v> 12:24:52</c:v>
                </c:pt>
                <c:pt idx="240">
                  <c:v> 12:26:52</c:v>
                </c:pt>
                <c:pt idx="241">
                  <c:v> 12:28:52</c:v>
                </c:pt>
                <c:pt idx="242">
                  <c:v> 12:30:52</c:v>
                </c:pt>
                <c:pt idx="243">
                  <c:v> 12:32:52</c:v>
                </c:pt>
                <c:pt idx="244">
                  <c:v> 12:34:52</c:v>
                </c:pt>
                <c:pt idx="245">
                  <c:v> 12:36:52</c:v>
                </c:pt>
                <c:pt idx="246">
                  <c:v> 12:38:52</c:v>
                </c:pt>
                <c:pt idx="247">
                  <c:v> 12:40:52</c:v>
                </c:pt>
                <c:pt idx="248">
                  <c:v> 12:42:52</c:v>
                </c:pt>
                <c:pt idx="249">
                  <c:v> 12:44:52</c:v>
                </c:pt>
                <c:pt idx="250">
                  <c:v> 12:46:52</c:v>
                </c:pt>
                <c:pt idx="251">
                  <c:v> 12:48:52</c:v>
                </c:pt>
                <c:pt idx="252">
                  <c:v> 12:50:52</c:v>
                </c:pt>
                <c:pt idx="253">
                  <c:v> 12:52:52</c:v>
                </c:pt>
                <c:pt idx="254">
                  <c:v> 12:54:52</c:v>
                </c:pt>
                <c:pt idx="255">
                  <c:v> 12:56:52</c:v>
                </c:pt>
                <c:pt idx="256">
                  <c:v> 12:58:52</c:v>
                </c:pt>
                <c:pt idx="257">
                  <c:v> 13:00:52</c:v>
                </c:pt>
                <c:pt idx="258">
                  <c:v> 13:02:52</c:v>
                </c:pt>
                <c:pt idx="259">
                  <c:v> 13:04:52</c:v>
                </c:pt>
                <c:pt idx="260">
                  <c:v> 13:06:52</c:v>
                </c:pt>
                <c:pt idx="261">
                  <c:v> 13:08:52</c:v>
                </c:pt>
                <c:pt idx="262">
                  <c:v> 13:10:52</c:v>
                </c:pt>
                <c:pt idx="263">
                  <c:v> 13:12:52</c:v>
                </c:pt>
                <c:pt idx="264">
                  <c:v> 13:14:52</c:v>
                </c:pt>
                <c:pt idx="265">
                  <c:v> 13:16:52</c:v>
                </c:pt>
                <c:pt idx="266">
                  <c:v> 13:18:52</c:v>
                </c:pt>
                <c:pt idx="267">
                  <c:v> 13:20:52</c:v>
                </c:pt>
                <c:pt idx="268">
                  <c:v> 13:22:52</c:v>
                </c:pt>
                <c:pt idx="269">
                  <c:v> 13:24:52</c:v>
                </c:pt>
                <c:pt idx="270">
                  <c:v> 13:26:52</c:v>
                </c:pt>
                <c:pt idx="271">
                  <c:v> 13:28:52</c:v>
                </c:pt>
                <c:pt idx="272">
                  <c:v> 13:30:52</c:v>
                </c:pt>
                <c:pt idx="273">
                  <c:v> 13:32:52</c:v>
                </c:pt>
                <c:pt idx="274">
                  <c:v> 13:34:52</c:v>
                </c:pt>
                <c:pt idx="275">
                  <c:v> 13:36:52</c:v>
                </c:pt>
                <c:pt idx="276">
                  <c:v> 13:38:52</c:v>
                </c:pt>
                <c:pt idx="277">
                  <c:v> 13:40:52</c:v>
                </c:pt>
                <c:pt idx="278">
                  <c:v> 13:42:52</c:v>
                </c:pt>
                <c:pt idx="279">
                  <c:v> 13:44:52</c:v>
                </c:pt>
                <c:pt idx="280">
                  <c:v> 13:46:52</c:v>
                </c:pt>
                <c:pt idx="281">
                  <c:v> 13:48:52</c:v>
                </c:pt>
                <c:pt idx="282">
                  <c:v> 13:50:52</c:v>
                </c:pt>
                <c:pt idx="283">
                  <c:v> 13:52:52</c:v>
                </c:pt>
                <c:pt idx="284">
                  <c:v> 13:54:52</c:v>
                </c:pt>
                <c:pt idx="285">
                  <c:v> 13:56:52</c:v>
                </c:pt>
                <c:pt idx="286">
                  <c:v> 13:58:52</c:v>
                </c:pt>
                <c:pt idx="287">
                  <c:v> 14:00:52</c:v>
                </c:pt>
                <c:pt idx="288">
                  <c:v> 14:02:52</c:v>
                </c:pt>
                <c:pt idx="289">
                  <c:v> 14:04:52</c:v>
                </c:pt>
                <c:pt idx="290">
                  <c:v> 14:06:52</c:v>
                </c:pt>
                <c:pt idx="291">
                  <c:v> 14:08:52</c:v>
                </c:pt>
                <c:pt idx="292">
                  <c:v> 14:10:52</c:v>
                </c:pt>
                <c:pt idx="293">
                  <c:v> 14:12:52</c:v>
                </c:pt>
                <c:pt idx="294">
                  <c:v> 14:14:52</c:v>
                </c:pt>
                <c:pt idx="295">
                  <c:v> 14:16:52</c:v>
                </c:pt>
                <c:pt idx="296">
                  <c:v> 14:18:52</c:v>
                </c:pt>
                <c:pt idx="297">
                  <c:v> 14:20:52</c:v>
                </c:pt>
                <c:pt idx="298">
                  <c:v> 14:22:52</c:v>
                </c:pt>
                <c:pt idx="299">
                  <c:v> 14:24:52</c:v>
                </c:pt>
                <c:pt idx="300">
                  <c:v> 14:26:52</c:v>
                </c:pt>
                <c:pt idx="301">
                  <c:v> 14:28:52</c:v>
                </c:pt>
                <c:pt idx="302">
                  <c:v> 14:30:52</c:v>
                </c:pt>
                <c:pt idx="303">
                  <c:v> 14:32:52</c:v>
                </c:pt>
                <c:pt idx="304">
                  <c:v> 14:34:52</c:v>
                </c:pt>
                <c:pt idx="305">
                  <c:v> 14:36:52</c:v>
                </c:pt>
                <c:pt idx="306">
                  <c:v> 14:38:52</c:v>
                </c:pt>
                <c:pt idx="307">
                  <c:v> 14:40:52</c:v>
                </c:pt>
                <c:pt idx="308">
                  <c:v> 14:42:52</c:v>
                </c:pt>
                <c:pt idx="309">
                  <c:v> 14:44:52</c:v>
                </c:pt>
                <c:pt idx="310">
                  <c:v> 14:46:52</c:v>
                </c:pt>
                <c:pt idx="311">
                  <c:v> 14:48:52</c:v>
                </c:pt>
                <c:pt idx="312">
                  <c:v> 14:50:52</c:v>
                </c:pt>
                <c:pt idx="313">
                  <c:v> 14:52:52</c:v>
                </c:pt>
                <c:pt idx="314">
                  <c:v> 14:54:52</c:v>
                </c:pt>
                <c:pt idx="315">
                  <c:v> 14:56:52</c:v>
                </c:pt>
                <c:pt idx="316">
                  <c:v> 14:58:52</c:v>
                </c:pt>
                <c:pt idx="317">
                  <c:v> 15:00:52</c:v>
                </c:pt>
                <c:pt idx="318">
                  <c:v> 15:02:52</c:v>
                </c:pt>
                <c:pt idx="319">
                  <c:v> 15:04:52</c:v>
                </c:pt>
                <c:pt idx="320">
                  <c:v> 15:06:52</c:v>
                </c:pt>
                <c:pt idx="321">
                  <c:v> 15:08:52</c:v>
                </c:pt>
                <c:pt idx="322">
                  <c:v> 15:10:52</c:v>
                </c:pt>
                <c:pt idx="323">
                  <c:v> 15:12:52</c:v>
                </c:pt>
                <c:pt idx="324">
                  <c:v> 15:14:52</c:v>
                </c:pt>
                <c:pt idx="325">
                  <c:v> 15:16:52</c:v>
                </c:pt>
                <c:pt idx="326">
                  <c:v> 15:18:52</c:v>
                </c:pt>
                <c:pt idx="327">
                  <c:v> 15:20:52</c:v>
                </c:pt>
                <c:pt idx="328">
                  <c:v> 15:22:52</c:v>
                </c:pt>
                <c:pt idx="329">
                  <c:v> 15:24:52</c:v>
                </c:pt>
                <c:pt idx="330">
                  <c:v> 15:26:52</c:v>
                </c:pt>
                <c:pt idx="331">
                  <c:v> 15:28:52</c:v>
                </c:pt>
                <c:pt idx="332">
                  <c:v> 15:30:52</c:v>
                </c:pt>
                <c:pt idx="333">
                  <c:v> 15:32:52</c:v>
                </c:pt>
                <c:pt idx="334">
                  <c:v> 15:34:52</c:v>
                </c:pt>
                <c:pt idx="335">
                  <c:v> 15:36:52</c:v>
                </c:pt>
                <c:pt idx="336">
                  <c:v> 15:38:52</c:v>
                </c:pt>
                <c:pt idx="337">
                  <c:v> 15:40:52</c:v>
                </c:pt>
                <c:pt idx="338">
                  <c:v> 15:42:52</c:v>
                </c:pt>
                <c:pt idx="339">
                  <c:v> 15:44:52</c:v>
                </c:pt>
                <c:pt idx="340">
                  <c:v> 15:46:52</c:v>
                </c:pt>
                <c:pt idx="341">
                  <c:v> 15:48:52</c:v>
                </c:pt>
                <c:pt idx="342">
                  <c:v> 15:50:52</c:v>
                </c:pt>
                <c:pt idx="343">
                  <c:v> 15:52:52</c:v>
                </c:pt>
                <c:pt idx="344">
                  <c:v> 15:54:52</c:v>
                </c:pt>
                <c:pt idx="345">
                  <c:v> 15:56:52</c:v>
                </c:pt>
                <c:pt idx="346">
                  <c:v> 15:58:52</c:v>
                </c:pt>
                <c:pt idx="347">
                  <c:v> 16:00:52</c:v>
                </c:pt>
                <c:pt idx="348">
                  <c:v> 16:02:52</c:v>
                </c:pt>
                <c:pt idx="349">
                  <c:v> 16:04:52</c:v>
                </c:pt>
                <c:pt idx="350">
                  <c:v> 16:06:52</c:v>
                </c:pt>
                <c:pt idx="351">
                  <c:v> 16:08:52</c:v>
                </c:pt>
                <c:pt idx="352">
                  <c:v> 16:10:52</c:v>
                </c:pt>
                <c:pt idx="353">
                  <c:v> 16:12:52</c:v>
                </c:pt>
                <c:pt idx="354">
                  <c:v> 16:14:52</c:v>
                </c:pt>
                <c:pt idx="355">
                  <c:v> 16:16:52</c:v>
                </c:pt>
                <c:pt idx="356">
                  <c:v> 16:18:52</c:v>
                </c:pt>
                <c:pt idx="357">
                  <c:v> 16:20:52</c:v>
                </c:pt>
                <c:pt idx="358">
                  <c:v> 16:22:52</c:v>
                </c:pt>
                <c:pt idx="359">
                  <c:v> 16:24:52</c:v>
                </c:pt>
                <c:pt idx="360">
                  <c:v> 16:26:52</c:v>
                </c:pt>
                <c:pt idx="361">
                  <c:v> 16:28:52</c:v>
                </c:pt>
                <c:pt idx="362">
                  <c:v> 16:30:52</c:v>
                </c:pt>
                <c:pt idx="363">
                  <c:v> 16:32:52</c:v>
                </c:pt>
                <c:pt idx="364">
                  <c:v> 16:34:52</c:v>
                </c:pt>
                <c:pt idx="365">
                  <c:v> 16:36:52</c:v>
                </c:pt>
                <c:pt idx="366">
                  <c:v> 16:38:52</c:v>
                </c:pt>
                <c:pt idx="367">
                  <c:v> 16:40:52</c:v>
                </c:pt>
                <c:pt idx="368">
                  <c:v> 16:42:52</c:v>
                </c:pt>
                <c:pt idx="369">
                  <c:v> 16:44:52</c:v>
                </c:pt>
                <c:pt idx="370">
                  <c:v> 16:46:52</c:v>
                </c:pt>
                <c:pt idx="371">
                  <c:v> 16:48:52</c:v>
                </c:pt>
                <c:pt idx="372">
                  <c:v> 16:50:52</c:v>
                </c:pt>
                <c:pt idx="373">
                  <c:v> 16:52:52</c:v>
                </c:pt>
                <c:pt idx="374">
                  <c:v> 16:54:52</c:v>
                </c:pt>
                <c:pt idx="375">
                  <c:v> 16:56:52</c:v>
                </c:pt>
                <c:pt idx="376">
                  <c:v> 16:58:52</c:v>
                </c:pt>
                <c:pt idx="377">
                  <c:v> 17:00:52</c:v>
                </c:pt>
                <c:pt idx="378">
                  <c:v> 17:02:52</c:v>
                </c:pt>
                <c:pt idx="379">
                  <c:v> 17:04:52</c:v>
                </c:pt>
                <c:pt idx="380">
                  <c:v> 17:06:52</c:v>
                </c:pt>
                <c:pt idx="381">
                  <c:v> 17:08:52</c:v>
                </c:pt>
                <c:pt idx="382">
                  <c:v> 17:10:52</c:v>
                </c:pt>
                <c:pt idx="383">
                  <c:v> 17:12:52</c:v>
                </c:pt>
                <c:pt idx="384">
                  <c:v> 17:14:52</c:v>
                </c:pt>
                <c:pt idx="385">
                  <c:v> 17:16:52</c:v>
                </c:pt>
                <c:pt idx="386">
                  <c:v> 17:18:52</c:v>
                </c:pt>
                <c:pt idx="387">
                  <c:v> 17:20:52</c:v>
                </c:pt>
                <c:pt idx="388">
                  <c:v> 17:22:52</c:v>
                </c:pt>
                <c:pt idx="389">
                  <c:v> 17:24:52</c:v>
                </c:pt>
                <c:pt idx="390">
                  <c:v> 17:26:52</c:v>
                </c:pt>
                <c:pt idx="391">
                  <c:v> 17:28:52</c:v>
                </c:pt>
                <c:pt idx="392">
                  <c:v> 17:30:52</c:v>
                </c:pt>
                <c:pt idx="393">
                  <c:v> 17:32:52</c:v>
                </c:pt>
                <c:pt idx="394">
                  <c:v> 17:34:52</c:v>
                </c:pt>
                <c:pt idx="395">
                  <c:v> 17:36:52</c:v>
                </c:pt>
                <c:pt idx="396">
                  <c:v> 17:38:52</c:v>
                </c:pt>
                <c:pt idx="397">
                  <c:v> 17:40:52</c:v>
                </c:pt>
                <c:pt idx="398">
                  <c:v> 17:42:52</c:v>
                </c:pt>
                <c:pt idx="399">
                  <c:v> 17:44:52</c:v>
                </c:pt>
                <c:pt idx="400">
                  <c:v> 17:46:52</c:v>
                </c:pt>
                <c:pt idx="401">
                  <c:v> 17:48:52</c:v>
                </c:pt>
                <c:pt idx="402">
                  <c:v> 17:50:52</c:v>
                </c:pt>
                <c:pt idx="403">
                  <c:v> 17:52:52</c:v>
                </c:pt>
                <c:pt idx="404">
                  <c:v> 17:54:52</c:v>
                </c:pt>
                <c:pt idx="405">
                  <c:v> 17:56:52</c:v>
                </c:pt>
                <c:pt idx="406">
                  <c:v> 17:58:52</c:v>
                </c:pt>
                <c:pt idx="407">
                  <c:v> 18:00:52</c:v>
                </c:pt>
                <c:pt idx="408">
                  <c:v> 18:02:52</c:v>
                </c:pt>
                <c:pt idx="409">
                  <c:v> 18:04:52</c:v>
                </c:pt>
                <c:pt idx="410">
                  <c:v> 18:06:52</c:v>
                </c:pt>
                <c:pt idx="411">
                  <c:v> 18:08:52</c:v>
                </c:pt>
                <c:pt idx="412">
                  <c:v> 18:10:52</c:v>
                </c:pt>
                <c:pt idx="413">
                  <c:v> 18:12:52</c:v>
                </c:pt>
                <c:pt idx="414">
                  <c:v> 18:14:52</c:v>
                </c:pt>
                <c:pt idx="415">
                  <c:v> 18:16:52</c:v>
                </c:pt>
                <c:pt idx="416">
                  <c:v> 18:18:52</c:v>
                </c:pt>
                <c:pt idx="417">
                  <c:v> 18:20:52</c:v>
                </c:pt>
                <c:pt idx="418">
                  <c:v> 18:22:52</c:v>
                </c:pt>
                <c:pt idx="419">
                  <c:v> 18:24:52</c:v>
                </c:pt>
                <c:pt idx="420">
                  <c:v> 18:26:52</c:v>
                </c:pt>
                <c:pt idx="421">
                  <c:v> 18:28:52</c:v>
                </c:pt>
                <c:pt idx="422">
                  <c:v> 18:30:52</c:v>
                </c:pt>
                <c:pt idx="423">
                  <c:v> 18:32:52</c:v>
                </c:pt>
                <c:pt idx="424">
                  <c:v> 18:34:52</c:v>
                </c:pt>
                <c:pt idx="425">
                  <c:v> 18:36:52</c:v>
                </c:pt>
                <c:pt idx="426">
                  <c:v> 18:38:52</c:v>
                </c:pt>
                <c:pt idx="427">
                  <c:v> 18:40:52</c:v>
                </c:pt>
                <c:pt idx="428">
                  <c:v> 18:42:52</c:v>
                </c:pt>
                <c:pt idx="429">
                  <c:v> 18:44:52</c:v>
                </c:pt>
                <c:pt idx="430">
                  <c:v> 18:46:52</c:v>
                </c:pt>
                <c:pt idx="431">
                  <c:v> 18:48:52</c:v>
                </c:pt>
                <c:pt idx="432">
                  <c:v> 18:50:52</c:v>
                </c:pt>
                <c:pt idx="433">
                  <c:v> 18:52:52</c:v>
                </c:pt>
                <c:pt idx="434">
                  <c:v> 18:54:52</c:v>
                </c:pt>
                <c:pt idx="435">
                  <c:v> 18:56:52</c:v>
                </c:pt>
                <c:pt idx="436">
                  <c:v> 18:58:52</c:v>
                </c:pt>
                <c:pt idx="437">
                  <c:v> 19:00:52</c:v>
                </c:pt>
                <c:pt idx="438">
                  <c:v> 19:02:52</c:v>
                </c:pt>
                <c:pt idx="439">
                  <c:v> 19:04:52</c:v>
                </c:pt>
                <c:pt idx="440">
                  <c:v> 19:06:52</c:v>
                </c:pt>
                <c:pt idx="441">
                  <c:v> 19:08:52</c:v>
                </c:pt>
                <c:pt idx="442">
                  <c:v> 19:10:52</c:v>
                </c:pt>
                <c:pt idx="443">
                  <c:v> 19:12:52</c:v>
                </c:pt>
                <c:pt idx="444">
                  <c:v> 19:14:52</c:v>
                </c:pt>
                <c:pt idx="445">
                  <c:v> 19:16:52</c:v>
                </c:pt>
                <c:pt idx="446">
                  <c:v> 19:18:52</c:v>
                </c:pt>
                <c:pt idx="447">
                  <c:v> 19:20:52</c:v>
                </c:pt>
                <c:pt idx="448">
                  <c:v> 19:22:52</c:v>
                </c:pt>
                <c:pt idx="449">
                  <c:v> 19:24:52</c:v>
                </c:pt>
                <c:pt idx="450">
                  <c:v> 19:26:52</c:v>
                </c:pt>
                <c:pt idx="451">
                  <c:v> 19:28:52</c:v>
                </c:pt>
                <c:pt idx="452">
                  <c:v> 19:30:52</c:v>
                </c:pt>
                <c:pt idx="453">
                  <c:v> 19:32:52</c:v>
                </c:pt>
                <c:pt idx="454">
                  <c:v> 19:34:52</c:v>
                </c:pt>
                <c:pt idx="455">
                  <c:v> 19:36:52</c:v>
                </c:pt>
                <c:pt idx="456">
                  <c:v> 19:38:52</c:v>
                </c:pt>
                <c:pt idx="457">
                  <c:v> 19:40:52</c:v>
                </c:pt>
                <c:pt idx="458">
                  <c:v> 19:42:52</c:v>
                </c:pt>
                <c:pt idx="459">
                  <c:v> 19:44:52</c:v>
                </c:pt>
                <c:pt idx="460">
                  <c:v> 19:46:52</c:v>
                </c:pt>
                <c:pt idx="461">
                  <c:v> 19:48:52</c:v>
                </c:pt>
                <c:pt idx="462">
                  <c:v> 19:50:52</c:v>
                </c:pt>
                <c:pt idx="463">
                  <c:v> 19:52:52</c:v>
                </c:pt>
                <c:pt idx="464">
                  <c:v> 19:54:52</c:v>
                </c:pt>
                <c:pt idx="465">
                  <c:v> 19:56:52</c:v>
                </c:pt>
                <c:pt idx="466">
                  <c:v> 19:58:52</c:v>
                </c:pt>
                <c:pt idx="467">
                  <c:v> 20:00:52</c:v>
                </c:pt>
                <c:pt idx="468">
                  <c:v> 20:02:52</c:v>
                </c:pt>
                <c:pt idx="469">
                  <c:v> 20:04:52</c:v>
                </c:pt>
                <c:pt idx="470">
                  <c:v> 20:06:52</c:v>
                </c:pt>
                <c:pt idx="471">
                  <c:v> 20:08:52</c:v>
                </c:pt>
                <c:pt idx="472">
                  <c:v> 20:10:52</c:v>
                </c:pt>
                <c:pt idx="473">
                  <c:v> 20:12:52</c:v>
                </c:pt>
                <c:pt idx="474">
                  <c:v> 20:14:52</c:v>
                </c:pt>
                <c:pt idx="475">
                  <c:v> 20:16:52</c:v>
                </c:pt>
                <c:pt idx="476">
                  <c:v> 20:18:52</c:v>
                </c:pt>
                <c:pt idx="477">
                  <c:v> 20:20:52</c:v>
                </c:pt>
                <c:pt idx="478">
                  <c:v> 20:22:52</c:v>
                </c:pt>
                <c:pt idx="479">
                  <c:v> 20:24:52</c:v>
                </c:pt>
                <c:pt idx="480">
                  <c:v> 20:26:52</c:v>
                </c:pt>
                <c:pt idx="481">
                  <c:v> 20:28:52</c:v>
                </c:pt>
                <c:pt idx="482">
                  <c:v> 20:30:52</c:v>
                </c:pt>
                <c:pt idx="483">
                  <c:v> 20:32:52</c:v>
                </c:pt>
                <c:pt idx="484">
                  <c:v> 20:34:52</c:v>
                </c:pt>
                <c:pt idx="485">
                  <c:v> 20:36:52</c:v>
                </c:pt>
                <c:pt idx="486">
                  <c:v> 20:38:52</c:v>
                </c:pt>
                <c:pt idx="487">
                  <c:v> 20:40:52</c:v>
                </c:pt>
                <c:pt idx="488">
                  <c:v> 20:42:52</c:v>
                </c:pt>
                <c:pt idx="489">
                  <c:v> 20:44:52</c:v>
                </c:pt>
                <c:pt idx="490">
                  <c:v> 20:46:52</c:v>
                </c:pt>
                <c:pt idx="491">
                  <c:v> 20:48:52</c:v>
                </c:pt>
                <c:pt idx="492">
                  <c:v> 20:50:52</c:v>
                </c:pt>
                <c:pt idx="493">
                  <c:v> 20:52:52</c:v>
                </c:pt>
                <c:pt idx="494">
                  <c:v> 20:54:52</c:v>
                </c:pt>
                <c:pt idx="495">
                  <c:v> 20:56:52</c:v>
                </c:pt>
                <c:pt idx="496">
                  <c:v> 20:58:52</c:v>
                </c:pt>
                <c:pt idx="497">
                  <c:v> 21:00:52</c:v>
                </c:pt>
                <c:pt idx="498">
                  <c:v> 21:02:52</c:v>
                </c:pt>
                <c:pt idx="499">
                  <c:v> 21:04:52</c:v>
                </c:pt>
                <c:pt idx="500">
                  <c:v> 21:06:52</c:v>
                </c:pt>
                <c:pt idx="501">
                  <c:v> 21:08:52</c:v>
                </c:pt>
                <c:pt idx="502">
                  <c:v> 21:10:52</c:v>
                </c:pt>
                <c:pt idx="503">
                  <c:v> 21:12:52</c:v>
                </c:pt>
                <c:pt idx="504">
                  <c:v> 21:14:52</c:v>
                </c:pt>
                <c:pt idx="505">
                  <c:v> 21:16:52</c:v>
                </c:pt>
                <c:pt idx="506">
                  <c:v> 21:18:52</c:v>
                </c:pt>
                <c:pt idx="507">
                  <c:v> 21:20:52</c:v>
                </c:pt>
                <c:pt idx="508">
                  <c:v> 21:22:52</c:v>
                </c:pt>
                <c:pt idx="509">
                  <c:v> 21:24:52</c:v>
                </c:pt>
                <c:pt idx="510">
                  <c:v> 21:26:52</c:v>
                </c:pt>
                <c:pt idx="511">
                  <c:v> 21:28:52</c:v>
                </c:pt>
                <c:pt idx="512">
                  <c:v> 21:30:52</c:v>
                </c:pt>
                <c:pt idx="513">
                  <c:v> 21:32:52</c:v>
                </c:pt>
                <c:pt idx="514">
                  <c:v> 21:34:52</c:v>
                </c:pt>
                <c:pt idx="515">
                  <c:v> 21:36:52</c:v>
                </c:pt>
                <c:pt idx="516">
                  <c:v> 21:38:52</c:v>
                </c:pt>
                <c:pt idx="517">
                  <c:v> 21:40:52</c:v>
                </c:pt>
                <c:pt idx="518">
                  <c:v> 21:42:52</c:v>
                </c:pt>
                <c:pt idx="519">
                  <c:v> 21:44:52</c:v>
                </c:pt>
                <c:pt idx="520">
                  <c:v> 21:46:52</c:v>
                </c:pt>
                <c:pt idx="521">
                  <c:v> 21:48:52</c:v>
                </c:pt>
                <c:pt idx="522">
                  <c:v> 21:50:52</c:v>
                </c:pt>
                <c:pt idx="523">
                  <c:v> 21:52:52</c:v>
                </c:pt>
                <c:pt idx="524">
                  <c:v> 21:54:52</c:v>
                </c:pt>
                <c:pt idx="525">
                  <c:v> 21:56:52</c:v>
                </c:pt>
                <c:pt idx="526">
                  <c:v> 21:58:52</c:v>
                </c:pt>
                <c:pt idx="527">
                  <c:v> 22:00:52</c:v>
                </c:pt>
                <c:pt idx="528">
                  <c:v> 22:02:52</c:v>
                </c:pt>
                <c:pt idx="529">
                  <c:v> 22:04:52</c:v>
                </c:pt>
                <c:pt idx="530">
                  <c:v> 22:06:52</c:v>
                </c:pt>
                <c:pt idx="531">
                  <c:v> 22:08:52</c:v>
                </c:pt>
                <c:pt idx="532">
                  <c:v> 22:10:52</c:v>
                </c:pt>
                <c:pt idx="533">
                  <c:v> 22:12:52</c:v>
                </c:pt>
                <c:pt idx="534">
                  <c:v> 22:14:52</c:v>
                </c:pt>
                <c:pt idx="535">
                  <c:v> 22:16:52</c:v>
                </c:pt>
                <c:pt idx="536">
                  <c:v> 22:18:52</c:v>
                </c:pt>
                <c:pt idx="537">
                  <c:v> 22:20:52</c:v>
                </c:pt>
                <c:pt idx="538">
                  <c:v> 22:22:52</c:v>
                </c:pt>
                <c:pt idx="539">
                  <c:v> 22:24:52</c:v>
                </c:pt>
                <c:pt idx="540">
                  <c:v> 22:26:52</c:v>
                </c:pt>
                <c:pt idx="541">
                  <c:v> 22:28:52</c:v>
                </c:pt>
                <c:pt idx="542">
                  <c:v> 22:30:52</c:v>
                </c:pt>
                <c:pt idx="543">
                  <c:v> 22:32:52</c:v>
                </c:pt>
                <c:pt idx="544">
                  <c:v> 22:34:52</c:v>
                </c:pt>
                <c:pt idx="545">
                  <c:v> 22:36:52</c:v>
                </c:pt>
                <c:pt idx="546">
                  <c:v> 22:38:52</c:v>
                </c:pt>
                <c:pt idx="547">
                  <c:v> 22:40:52</c:v>
                </c:pt>
                <c:pt idx="548">
                  <c:v> 22:42:52</c:v>
                </c:pt>
                <c:pt idx="549">
                  <c:v> 22:44:52</c:v>
                </c:pt>
                <c:pt idx="550">
                  <c:v> 22:46:52</c:v>
                </c:pt>
                <c:pt idx="551">
                  <c:v> 22:48:52</c:v>
                </c:pt>
                <c:pt idx="552">
                  <c:v> 22:50:52</c:v>
                </c:pt>
                <c:pt idx="553">
                  <c:v> 22:52:52</c:v>
                </c:pt>
                <c:pt idx="554">
                  <c:v> 22:54:52</c:v>
                </c:pt>
                <c:pt idx="555">
                  <c:v> 22:56:52</c:v>
                </c:pt>
                <c:pt idx="556">
                  <c:v> 22:58:52</c:v>
                </c:pt>
                <c:pt idx="557">
                  <c:v> 23:00:52</c:v>
                </c:pt>
                <c:pt idx="558">
                  <c:v> 23:02:52</c:v>
                </c:pt>
                <c:pt idx="559">
                  <c:v> 23:04:52</c:v>
                </c:pt>
                <c:pt idx="560">
                  <c:v> 23:06:52</c:v>
                </c:pt>
                <c:pt idx="561">
                  <c:v> 23:08:52</c:v>
                </c:pt>
                <c:pt idx="562">
                  <c:v> 23:10:52</c:v>
                </c:pt>
                <c:pt idx="563">
                  <c:v> 23:12:52</c:v>
                </c:pt>
                <c:pt idx="564">
                  <c:v> 23:14:52</c:v>
                </c:pt>
                <c:pt idx="565">
                  <c:v> 23:16:52</c:v>
                </c:pt>
                <c:pt idx="566">
                  <c:v> 23:18:52</c:v>
                </c:pt>
                <c:pt idx="567">
                  <c:v> 23:20:52</c:v>
                </c:pt>
                <c:pt idx="568">
                  <c:v> 23:22:52</c:v>
                </c:pt>
                <c:pt idx="569">
                  <c:v> 23:24:52</c:v>
                </c:pt>
                <c:pt idx="570">
                  <c:v> 23:26:52</c:v>
                </c:pt>
                <c:pt idx="571">
                  <c:v> 23:28:52</c:v>
                </c:pt>
                <c:pt idx="572">
                  <c:v> 23:30:52</c:v>
                </c:pt>
                <c:pt idx="573">
                  <c:v> 23:32:52</c:v>
                </c:pt>
                <c:pt idx="574">
                  <c:v> 23:34:52</c:v>
                </c:pt>
                <c:pt idx="575">
                  <c:v> 23:36:52</c:v>
                </c:pt>
                <c:pt idx="576">
                  <c:v> 23:38:52</c:v>
                </c:pt>
                <c:pt idx="577">
                  <c:v> 23:40:52</c:v>
                </c:pt>
                <c:pt idx="578">
                  <c:v> 23:42:52</c:v>
                </c:pt>
                <c:pt idx="579">
                  <c:v> 23:44:52</c:v>
                </c:pt>
                <c:pt idx="580">
                  <c:v> 23:46:52</c:v>
                </c:pt>
                <c:pt idx="581">
                  <c:v> 23:48:52</c:v>
                </c:pt>
                <c:pt idx="582">
                  <c:v> 23:50:52</c:v>
                </c:pt>
                <c:pt idx="583">
                  <c:v> 23:52:52</c:v>
                </c:pt>
                <c:pt idx="584">
                  <c:v> 23:54:52</c:v>
                </c:pt>
                <c:pt idx="585">
                  <c:v> 23:56:52</c:v>
                </c:pt>
                <c:pt idx="586">
                  <c:v> 23:58:52</c:v>
                </c:pt>
                <c:pt idx="587">
                  <c:v> 00:00:52</c:v>
                </c:pt>
                <c:pt idx="588">
                  <c:v> 00:02:52</c:v>
                </c:pt>
                <c:pt idx="589">
                  <c:v> 00:04:52</c:v>
                </c:pt>
                <c:pt idx="590">
                  <c:v> 00:06:52</c:v>
                </c:pt>
                <c:pt idx="591">
                  <c:v> 00:08:52</c:v>
                </c:pt>
                <c:pt idx="592">
                  <c:v> 00:10:52</c:v>
                </c:pt>
                <c:pt idx="593">
                  <c:v> 00:12:52</c:v>
                </c:pt>
                <c:pt idx="594">
                  <c:v> 00:14:52</c:v>
                </c:pt>
                <c:pt idx="595">
                  <c:v> 00:16:52</c:v>
                </c:pt>
                <c:pt idx="596">
                  <c:v> 00:18:52</c:v>
                </c:pt>
                <c:pt idx="597">
                  <c:v> 00:20:52</c:v>
                </c:pt>
                <c:pt idx="598">
                  <c:v> 00:22:52</c:v>
                </c:pt>
                <c:pt idx="599">
                  <c:v> 00:24:52</c:v>
                </c:pt>
                <c:pt idx="600">
                  <c:v> 00:26:52</c:v>
                </c:pt>
                <c:pt idx="601">
                  <c:v> 00:28:52</c:v>
                </c:pt>
                <c:pt idx="602">
                  <c:v> 00:30:52</c:v>
                </c:pt>
                <c:pt idx="603">
                  <c:v> 00:32:52</c:v>
                </c:pt>
                <c:pt idx="604">
                  <c:v> 00:34:52</c:v>
                </c:pt>
                <c:pt idx="605">
                  <c:v> 00:36:52</c:v>
                </c:pt>
                <c:pt idx="606">
                  <c:v> 00:38:52</c:v>
                </c:pt>
                <c:pt idx="607">
                  <c:v> 00:40:52</c:v>
                </c:pt>
                <c:pt idx="608">
                  <c:v> 00:42:52</c:v>
                </c:pt>
                <c:pt idx="609">
                  <c:v> 00:44:52</c:v>
                </c:pt>
                <c:pt idx="610">
                  <c:v> 00:46:52</c:v>
                </c:pt>
                <c:pt idx="611">
                  <c:v> 00:48:52</c:v>
                </c:pt>
                <c:pt idx="612">
                  <c:v> 00:50:52</c:v>
                </c:pt>
                <c:pt idx="613">
                  <c:v> 00:52:52</c:v>
                </c:pt>
                <c:pt idx="614">
                  <c:v> 00:54:52</c:v>
                </c:pt>
                <c:pt idx="615">
                  <c:v> 00:56:52</c:v>
                </c:pt>
                <c:pt idx="616">
                  <c:v> 00:58:52</c:v>
                </c:pt>
                <c:pt idx="617">
                  <c:v> 01:00:52</c:v>
                </c:pt>
                <c:pt idx="618">
                  <c:v> 01:02:52</c:v>
                </c:pt>
                <c:pt idx="619">
                  <c:v> 01:04:52</c:v>
                </c:pt>
                <c:pt idx="620">
                  <c:v> 01:06:52</c:v>
                </c:pt>
                <c:pt idx="621">
                  <c:v> 01:08:52</c:v>
                </c:pt>
                <c:pt idx="622">
                  <c:v> 01:10:52</c:v>
                </c:pt>
                <c:pt idx="623">
                  <c:v> 01:12:52</c:v>
                </c:pt>
                <c:pt idx="624">
                  <c:v> 01:14:52</c:v>
                </c:pt>
                <c:pt idx="625">
                  <c:v> 01:16:52</c:v>
                </c:pt>
                <c:pt idx="626">
                  <c:v> 01:18:52</c:v>
                </c:pt>
                <c:pt idx="627">
                  <c:v> 01:20:52</c:v>
                </c:pt>
                <c:pt idx="628">
                  <c:v> 01:22:52</c:v>
                </c:pt>
                <c:pt idx="629">
                  <c:v> 01:24:52</c:v>
                </c:pt>
                <c:pt idx="630">
                  <c:v> 01:26:52</c:v>
                </c:pt>
                <c:pt idx="631">
                  <c:v> 01:28:52</c:v>
                </c:pt>
                <c:pt idx="632">
                  <c:v> 01:30:52</c:v>
                </c:pt>
                <c:pt idx="633">
                  <c:v> 01:32:52</c:v>
                </c:pt>
                <c:pt idx="634">
                  <c:v> 01:34:52</c:v>
                </c:pt>
                <c:pt idx="635">
                  <c:v> 01:36:52</c:v>
                </c:pt>
                <c:pt idx="636">
                  <c:v> 01:38:52</c:v>
                </c:pt>
                <c:pt idx="637">
                  <c:v> 01:40:52</c:v>
                </c:pt>
                <c:pt idx="638">
                  <c:v> 01:42:52</c:v>
                </c:pt>
                <c:pt idx="639">
                  <c:v> 01:44:52</c:v>
                </c:pt>
                <c:pt idx="640">
                  <c:v> 01:46:52</c:v>
                </c:pt>
                <c:pt idx="641">
                  <c:v> 01:48:52</c:v>
                </c:pt>
                <c:pt idx="642">
                  <c:v> 01:50:52</c:v>
                </c:pt>
                <c:pt idx="643">
                  <c:v> 01:52:52</c:v>
                </c:pt>
                <c:pt idx="644">
                  <c:v> 01:54:52</c:v>
                </c:pt>
                <c:pt idx="645">
                  <c:v> 01:56:52</c:v>
                </c:pt>
                <c:pt idx="646">
                  <c:v> 01:58:52</c:v>
                </c:pt>
                <c:pt idx="647">
                  <c:v> 02:00:52</c:v>
                </c:pt>
                <c:pt idx="648">
                  <c:v> 02:02:52</c:v>
                </c:pt>
                <c:pt idx="649">
                  <c:v> 02:04:52</c:v>
                </c:pt>
                <c:pt idx="650">
                  <c:v> 02:06:52</c:v>
                </c:pt>
                <c:pt idx="651">
                  <c:v> 02:08:52</c:v>
                </c:pt>
                <c:pt idx="652">
                  <c:v> 02:10:52</c:v>
                </c:pt>
                <c:pt idx="653">
                  <c:v> 02:12:52</c:v>
                </c:pt>
                <c:pt idx="654">
                  <c:v> 02:14:52</c:v>
                </c:pt>
                <c:pt idx="655">
                  <c:v> 02:16:52</c:v>
                </c:pt>
                <c:pt idx="656">
                  <c:v> 02:18:52</c:v>
                </c:pt>
                <c:pt idx="657">
                  <c:v> 02:20:52</c:v>
                </c:pt>
                <c:pt idx="658">
                  <c:v> 02:22:52</c:v>
                </c:pt>
                <c:pt idx="659">
                  <c:v> 02:24:52</c:v>
                </c:pt>
                <c:pt idx="660">
                  <c:v> 02:26:52</c:v>
                </c:pt>
                <c:pt idx="661">
                  <c:v> 02:28:52</c:v>
                </c:pt>
                <c:pt idx="662">
                  <c:v> 02:30:52</c:v>
                </c:pt>
                <c:pt idx="663">
                  <c:v> 02:32:52</c:v>
                </c:pt>
                <c:pt idx="664">
                  <c:v> 02:34:52</c:v>
                </c:pt>
                <c:pt idx="665">
                  <c:v> 02:36:52</c:v>
                </c:pt>
                <c:pt idx="666">
                  <c:v> 02:38:52</c:v>
                </c:pt>
                <c:pt idx="667">
                  <c:v> 02:40:52</c:v>
                </c:pt>
                <c:pt idx="668">
                  <c:v> 02:42:52</c:v>
                </c:pt>
                <c:pt idx="669">
                  <c:v> 02:44:52</c:v>
                </c:pt>
                <c:pt idx="670">
                  <c:v> 02:46:52</c:v>
                </c:pt>
                <c:pt idx="671">
                  <c:v> 02:48:52</c:v>
                </c:pt>
                <c:pt idx="672">
                  <c:v> 02:50:52</c:v>
                </c:pt>
                <c:pt idx="673">
                  <c:v> 02:52:52</c:v>
                </c:pt>
                <c:pt idx="674">
                  <c:v> 02:54:52</c:v>
                </c:pt>
                <c:pt idx="675">
                  <c:v> 02:56:52</c:v>
                </c:pt>
                <c:pt idx="676">
                  <c:v> 02:58:52</c:v>
                </c:pt>
                <c:pt idx="677">
                  <c:v> 03:00:52</c:v>
                </c:pt>
                <c:pt idx="678">
                  <c:v> 03:02:52</c:v>
                </c:pt>
                <c:pt idx="679">
                  <c:v> 03:04:52</c:v>
                </c:pt>
                <c:pt idx="680">
                  <c:v> 03:06:52</c:v>
                </c:pt>
                <c:pt idx="681">
                  <c:v> 03:08:52</c:v>
                </c:pt>
                <c:pt idx="682">
                  <c:v> 03:10:52</c:v>
                </c:pt>
                <c:pt idx="683">
                  <c:v> 03:12:52</c:v>
                </c:pt>
                <c:pt idx="684">
                  <c:v> 03:14:52</c:v>
                </c:pt>
                <c:pt idx="685">
                  <c:v> 03:16:52</c:v>
                </c:pt>
                <c:pt idx="686">
                  <c:v> 03:18:52</c:v>
                </c:pt>
                <c:pt idx="687">
                  <c:v> 03:20:52</c:v>
                </c:pt>
                <c:pt idx="688">
                  <c:v> 03:22:52</c:v>
                </c:pt>
                <c:pt idx="689">
                  <c:v> 03:24:52</c:v>
                </c:pt>
                <c:pt idx="690">
                  <c:v> 03:26:52</c:v>
                </c:pt>
                <c:pt idx="691">
                  <c:v> 03:28:52</c:v>
                </c:pt>
                <c:pt idx="692">
                  <c:v> 03:30:52</c:v>
                </c:pt>
                <c:pt idx="693">
                  <c:v> 03:32:52</c:v>
                </c:pt>
                <c:pt idx="694">
                  <c:v> 03:34:52</c:v>
                </c:pt>
                <c:pt idx="695">
                  <c:v> 03:36:52</c:v>
                </c:pt>
                <c:pt idx="696">
                  <c:v> 03:38:52</c:v>
                </c:pt>
                <c:pt idx="697">
                  <c:v> 03:40:52</c:v>
                </c:pt>
                <c:pt idx="698">
                  <c:v> 03:42:52</c:v>
                </c:pt>
                <c:pt idx="699">
                  <c:v> 03:44:52</c:v>
                </c:pt>
                <c:pt idx="700">
                  <c:v> 03:46:52</c:v>
                </c:pt>
                <c:pt idx="701">
                  <c:v> 03:48:52</c:v>
                </c:pt>
                <c:pt idx="702">
                  <c:v> 03:50:52</c:v>
                </c:pt>
                <c:pt idx="703">
                  <c:v> 03:52:52</c:v>
                </c:pt>
                <c:pt idx="704">
                  <c:v> 03:54:52</c:v>
                </c:pt>
                <c:pt idx="705">
                  <c:v> 03:56:52</c:v>
                </c:pt>
                <c:pt idx="706">
                  <c:v> 03:58:52</c:v>
                </c:pt>
                <c:pt idx="707">
                  <c:v> 04:00:52</c:v>
                </c:pt>
                <c:pt idx="708">
                  <c:v> 04:02:52</c:v>
                </c:pt>
                <c:pt idx="709">
                  <c:v> 04:04:52</c:v>
                </c:pt>
                <c:pt idx="710">
                  <c:v> 04:06:52</c:v>
                </c:pt>
                <c:pt idx="711">
                  <c:v> 04:08:52</c:v>
                </c:pt>
                <c:pt idx="712">
                  <c:v> 04:10:52</c:v>
                </c:pt>
                <c:pt idx="713">
                  <c:v> 04:12:52</c:v>
                </c:pt>
                <c:pt idx="714">
                  <c:v> 04:14:52</c:v>
                </c:pt>
                <c:pt idx="715">
                  <c:v> 04:16:52</c:v>
                </c:pt>
                <c:pt idx="716">
                  <c:v> 04:18:52</c:v>
                </c:pt>
                <c:pt idx="717">
                  <c:v> 04:20:52</c:v>
                </c:pt>
                <c:pt idx="718">
                  <c:v> 04:22:52</c:v>
                </c:pt>
                <c:pt idx="719">
                  <c:v> 04:24:52</c:v>
                </c:pt>
                <c:pt idx="720">
                  <c:v> 04:26:52</c:v>
                </c:pt>
                <c:pt idx="721">
                  <c:v> 04:28:52</c:v>
                </c:pt>
                <c:pt idx="722">
                  <c:v> 04:30:52</c:v>
                </c:pt>
                <c:pt idx="723">
                  <c:v> 04:32:52</c:v>
                </c:pt>
                <c:pt idx="724">
                  <c:v> 04:34:52</c:v>
                </c:pt>
                <c:pt idx="725">
                  <c:v> 04:36:52</c:v>
                </c:pt>
                <c:pt idx="726">
                  <c:v> 04:38:52</c:v>
                </c:pt>
                <c:pt idx="727">
                  <c:v> 04:40:52</c:v>
                </c:pt>
                <c:pt idx="728">
                  <c:v> 04:42:52</c:v>
                </c:pt>
                <c:pt idx="729">
                  <c:v> 04:44:52</c:v>
                </c:pt>
                <c:pt idx="730">
                  <c:v> 04:46:52</c:v>
                </c:pt>
                <c:pt idx="731">
                  <c:v> 04:48:52</c:v>
                </c:pt>
                <c:pt idx="732">
                  <c:v> 04:50:52</c:v>
                </c:pt>
                <c:pt idx="733">
                  <c:v> 04:52:52</c:v>
                </c:pt>
                <c:pt idx="734">
                  <c:v> 04:54:52</c:v>
                </c:pt>
                <c:pt idx="735">
                  <c:v> 04:56:52</c:v>
                </c:pt>
                <c:pt idx="736">
                  <c:v> 04:58:52</c:v>
                </c:pt>
                <c:pt idx="737">
                  <c:v> 05:00:52</c:v>
                </c:pt>
                <c:pt idx="738">
                  <c:v> 05:02:52</c:v>
                </c:pt>
                <c:pt idx="739">
                  <c:v> 05:04:52</c:v>
                </c:pt>
                <c:pt idx="740">
                  <c:v> 05:06:52</c:v>
                </c:pt>
                <c:pt idx="741">
                  <c:v> 05:08:52</c:v>
                </c:pt>
                <c:pt idx="742">
                  <c:v> 05:10:52</c:v>
                </c:pt>
                <c:pt idx="743">
                  <c:v> 05:12:52</c:v>
                </c:pt>
                <c:pt idx="744">
                  <c:v> 05:14:52</c:v>
                </c:pt>
                <c:pt idx="745">
                  <c:v> 05:16:52</c:v>
                </c:pt>
                <c:pt idx="746">
                  <c:v> 05:18:52</c:v>
                </c:pt>
                <c:pt idx="747">
                  <c:v> 05:20:52</c:v>
                </c:pt>
                <c:pt idx="748">
                  <c:v> 05:22:52</c:v>
                </c:pt>
                <c:pt idx="749">
                  <c:v> 05:24:52</c:v>
                </c:pt>
                <c:pt idx="750">
                  <c:v> 05:26:52</c:v>
                </c:pt>
                <c:pt idx="751">
                  <c:v> 05:28:52</c:v>
                </c:pt>
                <c:pt idx="752">
                  <c:v> 05:30:52</c:v>
                </c:pt>
                <c:pt idx="753">
                  <c:v> 05:32:52</c:v>
                </c:pt>
                <c:pt idx="754">
                  <c:v> 05:34:52</c:v>
                </c:pt>
                <c:pt idx="755">
                  <c:v> 05:36:52</c:v>
                </c:pt>
                <c:pt idx="756">
                  <c:v> 05:38:52</c:v>
                </c:pt>
                <c:pt idx="757">
                  <c:v> 05:40:52</c:v>
                </c:pt>
                <c:pt idx="758">
                  <c:v> 05:42:52</c:v>
                </c:pt>
                <c:pt idx="759">
                  <c:v> 05:44:52</c:v>
                </c:pt>
                <c:pt idx="760">
                  <c:v> 05:46:52</c:v>
                </c:pt>
                <c:pt idx="761">
                  <c:v> 05:48:52</c:v>
                </c:pt>
                <c:pt idx="762">
                  <c:v> 05:50:52</c:v>
                </c:pt>
                <c:pt idx="763">
                  <c:v> 05:52:52</c:v>
                </c:pt>
                <c:pt idx="764">
                  <c:v> 05:54:52</c:v>
                </c:pt>
                <c:pt idx="765">
                  <c:v> 05:56:52</c:v>
                </c:pt>
                <c:pt idx="766">
                  <c:v> 05:58:52</c:v>
                </c:pt>
                <c:pt idx="767">
                  <c:v> 06:00:52</c:v>
                </c:pt>
                <c:pt idx="768">
                  <c:v> 06:02:52</c:v>
                </c:pt>
                <c:pt idx="769">
                  <c:v> 06:04:52</c:v>
                </c:pt>
                <c:pt idx="770">
                  <c:v> 06:06:52</c:v>
                </c:pt>
                <c:pt idx="771">
                  <c:v> 06:08:52</c:v>
                </c:pt>
                <c:pt idx="772">
                  <c:v> 06:10:52</c:v>
                </c:pt>
                <c:pt idx="773">
                  <c:v> 06:12:52</c:v>
                </c:pt>
                <c:pt idx="774">
                  <c:v> 06:14:52</c:v>
                </c:pt>
                <c:pt idx="775">
                  <c:v> 06:16:52</c:v>
                </c:pt>
                <c:pt idx="776">
                  <c:v> 06:18:52</c:v>
                </c:pt>
                <c:pt idx="777">
                  <c:v> 06:20:52</c:v>
                </c:pt>
                <c:pt idx="778">
                  <c:v> 06:22:52</c:v>
                </c:pt>
                <c:pt idx="779">
                  <c:v> 06:24:52</c:v>
                </c:pt>
                <c:pt idx="780">
                  <c:v> 06:26:52</c:v>
                </c:pt>
                <c:pt idx="781">
                  <c:v> 06:28:52</c:v>
                </c:pt>
                <c:pt idx="782">
                  <c:v> 06:30:52</c:v>
                </c:pt>
                <c:pt idx="783">
                  <c:v> 06:32:52</c:v>
                </c:pt>
                <c:pt idx="784">
                  <c:v> 06:34:52</c:v>
                </c:pt>
                <c:pt idx="785">
                  <c:v> 06:36:52</c:v>
                </c:pt>
                <c:pt idx="786">
                  <c:v> 06:38:52</c:v>
                </c:pt>
                <c:pt idx="787">
                  <c:v> 06:40:52</c:v>
                </c:pt>
                <c:pt idx="788">
                  <c:v> 06:42:52</c:v>
                </c:pt>
                <c:pt idx="789">
                  <c:v> 06:44:52</c:v>
                </c:pt>
                <c:pt idx="790">
                  <c:v> 06:46:52</c:v>
                </c:pt>
                <c:pt idx="791">
                  <c:v> 06:48:52</c:v>
                </c:pt>
                <c:pt idx="792">
                  <c:v> 06:50:52</c:v>
                </c:pt>
                <c:pt idx="793">
                  <c:v> 06:52:52</c:v>
                </c:pt>
                <c:pt idx="794">
                  <c:v> 06:54:52</c:v>
                </c:pt>
                <c:pt idx="795">
                  <c:v> 06:56:52</c:v>
                </c:pt>
                <c:pt idx="796">
                  <c:v> 06:58:52</c:v>
                </c:pt>
                <c:pt idx="797">
                  <c:v> 07:00:52</c:v>
                </c:pt>
                <c:pt idx="798">
                  <c:v> 07:02:52</c:v>
                </c:pt>
                <c:pt idx="799">
                  <c:v> 07:04:52</c:v>
                </c:pt>
                <c:pt idx="800">
                  <c:v> 07:06:52</c:v>
                </c:pt>
                <c:pt idx="801">
                  <c:v> 07:08:52</c:v>
                </c:pt>
                <c:pt idx="802">
                  <c:v> 07:10:52</c:v>
                </c:pt>
                <c:pt idx="803">
                  <c:v> 07:12:52</c:v>
                </c:pt>
                <c:pt idx="804">
                  <c:v> 07:14:52</c:v>
                </c:pt>
                <c:pt idx="805">
                  <c:v> 07:16:52</c:v>
                </c:pt>
                <c:pt idx="806">
                  <c:v> 07:18:52</c:v>
                </c:pt>
                <c:pt idx="807">
                  <c:v> 07:20:52</c:v>
                </c:pt>
                <c:pt idx="808">
                  <c:v> 07:22:52</c:v>
                </c:pt>
                <c:pt idx="809">
                  <c:v> 07:24:52</c:v>
                </c:pt>
                <c:pt idx="810">
                  <c:v> 07:26:52</c:v>
                </c:pt>
                <c:pt idx="811">
                  <c:v> 07:28:52</c:v>
                </c:pt>
                <c:pt idx="812">
                  <c:v> 07:30:52</c:v>
                </c:pt>
                <c:pt idx="813">
                  <c:v> 07:32:52</c:v>
                </c:pt>
                <c:pt idx="814">
                  <c:v> 07:34:52</c:v>
                </c:pt>
                <c:pt idx="815">
                  <c:v> 07:36:52</c:v>
                </c:pt>
                <c:pt idx="816">
                  <c:v> 07:38:52</c:v>
                </c:pt>
                <c:pt idx="817">
                  <c:v> 07:40:52</c:v>
                </c:pt>
                <c:pt idx="818">
                  <c:v> 07:42:52</c:v>
                </c:pt>
                <c:pt idx="819">
                  <c:v> 07:44:52</c:v>
                </c:pt>
                <c:pt idx="820">
                  <c:v> 07:46:52</c:v>
                </c:pt>
                <c:pt idx="821">
                  <c:v> 07:48:52</c:v>
                </c:pt>
                <c:pt idx="822">
                  <c:v> 07:50:52</c:v>
                </c:pt>
                <c:pt idx="823">
                  <c:v> 07:52:52</c:v>
                </c:pt>
                <c:pt idx="824">
                  <c:v> 07:54:52</c:v>
                </c:pt>
                <c:pt idx="825">
                  <c:v> 07:56:52</c:v>
                </c:pt>
                <c:pt idx="826">
                  <c:v> 07:58:52</c:v>
                </c:pt>
                <c:pt idx="827">
                  <c:v> 08:00:52</c:v>
                </c:pt>
                <c:pt idx="828">
                  <c:v> 08:02:52</c:v>
                </c:pt>
                <c:pt idx="829">
                  <c:v> 08:04:52</c:v>
                </c:pt>
                <c:pt idx="830">
                  <c:v> 08:06:52</c:v>
                </c:pt>
                <c:pt idx="831">
                  <c:v> 08:08:52</c:v>
                </c:pt>
                <c:pt idx="832">
                  <c:v> 08:10:52</c:v>
                </c:pt>
                <c:pt idx="833">
                  <c:v> 08:12:52</c:v>
                </c:pt>
                <c:pt idx="834">
                  <c:v> 08:14:52</c:v>
                </c:pt>
                <c:pt idx="835">
                  <c:v> 08:16:52</c:v>
                </c:pt>
                <c:pt idx="836">
                  <c:v> 08:18:52</c:v>
                </c:pt>
                <c:pt idx="837">
                  <c:v> 08:20:52</c:v>
                </c:pt>
                <c:pt idx="838">
                  <c:v> 08:22:52</c:v>
                </c:pt>
                <c:pt idx="839">
                  <c:v> 08:24:52</c:v>
                </c:pt>
                <c:pt idx="840">
                  <c:v> 08:26:52</c:v>
                </c:pt>
                <c:pt idx="841">
                  <c:v> 08:28:52</c:v>
                </c:pt>
                <c:pt idx="842">
                  <c:v> 08:30:52</c:v>
                </c:pt>
                <c:pt idx="843">
                  <c:v> 08:32:52</c:v>
                </c:pt>
                <c:pt idx="844">
                  <c:v> 08:34:52</c:v>
                </c:pt>
                <c:pt idx="845">
                  <c:v> 08:36:52</c:v>
                </c:pt>
                <c:pt idx="846">
                  <c:v> 08:38:52</c:v>
                </c:pt>
                <c:pt idx="847">
                  <c:v> 08:40:52</c:v>
                </c:pt>
                <c:pt idx="848">
                  <c:v> 08:42:52</c:v>
                </c:pt>
                <c:pt idx="849">
                  <c:v> 08:44:52</c:v>
                </c:pt>
                <c:pt idx="850">
                  <c:v> 08:46:52</c:v>
                </c:pt>
                <c:pt idx="851">
                  <c:v> 08:48:52</c:v>
                </c:pt>
                <c:pt idx="852">
                  <c:v> 08:50:52</c:v>
                </c:pt>
                <c:pt idx="853">
                  <c:v> 08:52:52</c:v>
                </c:pt>
                <c:pt idx="854">
                  <c:v> 08:54:52</c:v>
                </c:pt>
                <c:pt idx="855">
                  <c:v> 08:56:52</c:v>
                </c:pt>
                <c:pt idx="856">
                  <c:v> 08:58:52</c:v>
                </c:pt>
                <c:pt idx="857">
                  <c:v> 09:00:52</c:v>
                </c:pt>
                <c:pt idx="858">
                  <c:v> 09:02:52</c:v>
                </c:pt>
                <c:pt idx="859">
                  <c:v> 09:04:52</c:v>
                </c:pt>
                <c:pt idx="860">
                  <c:v> 09:06:52</c:v>
                </c:pt>
                <c:pt idx="861">
                  <c:v> 09:08:52</c:v>
                </c:pt>
                <c:pt idx="862">
                  <c:v> 09:10:52</c:v>
                </c:pt>
                <c:pt idx="863">
                  <c:v> 09:12:52</c:v>
                </c:pt>
                <c:pt idx="864">
                  <c:v> 09:14:52</c:v>
                </c:pt>
                <c:pt idx="865">
                  <c:v> 09:16:52</c:v>
                </c:pt>
                <c:pt idx="866">
                  <c:v> 09:18:52</c:v>
                </c:pt>
                <c:pt idx="867">
                  <c:v> 09:20:52</c:v>
                </c:pt>
                <c:pt idx="868">
                  <c:v> 09:22:52</c:v>
                </c:pt>
                <c:pt idx="869">
                  <c:v> 09:24:52</c:v>
                </c:pt>
                <c:pt idx="870">
                  <c:v> 09:26:52</c:v>
                </c:pt>
                <c:pt idx="871">
                  <c:v> 09:28:52</c:v>
                </c:pt>
                <c:pt idx="872">
                  <c:v> 09:30:52</c:v>
                </c:pt>
                <c:pt idx="873">
                  <c:v> 09:32:52</c:v>
                </c:pt>
                <c:pt idx="874">
                  <c:v> 09:34:52</c:v>
                </c:pt>
                <c:pt idx="875">
                  <c:v> 09:36:52</c:v>
                </c:pt>
                <c:pt idx="876">
                  <c:v> 09:38:52</c:v>
                </c:pt>
                <c:pt idx="877">
                  <c:v> 09:40:52</c:v>
                </c:pt>
                <c:pt idx="878">
                  <c:v> 09:42:52</c:v>
                </c:pt>
                <c:pt idx="879">
                  <c:v> 09:44:52</c:v>
                </c:pt>
                <c:pt idx="880">
                  <c:v> 09:46:52</c:v>
                </c:pt>
                <c:pt idx="881">
                  <c:v> 09:48:52</c:v>
                </c:pt>
                <c:pt idx="882">
                  <c:v> 09:50:52</c:v>
                </c:pt>
                <c:pt idx="883">
                  <c:v> 09:52:52</c:v>
                </c:pt>
                <c:pt idx="884">
                  <c:v> 09:54:52</c:v>
                </c:pt>
                <c:pt idx="885">
                  <c:v> 09:56:52</c:v>
                </c:pt>
                <c:pt idx="886">
                  <c:v> 09:58:52</c:v>
                </c:pt>
                <c:pt idx="887">
                  <c:v> 10:00:52</c:v>
                </c:pt>
                <c:pt idx="888">
                  <c:v> 10:02:52</c:v>
                </c:pt>
                <c:pt idx="889">
                  <c:v> 10:04:52</c:v>
                </c:pt>
                <c:pt idx="890">
                  <c:v> 10:06:52</c:v>
                </c:pt>
                <c:pt idx="891">
                  <c:v> 10:08:52</c:v>
                </c:pt>
                <c:pt idx="892">
                  <c:v> 10:10:52</c:v>
                </c:pt>
                <c:pt idx="893">
                  <c:v> 10:12:52</c:v>
                </c:pt>
                <c:pt idx="894">
                  <c:v> 10:14:52</c:v>
                </c:pt>
                <c:pt idx="895">
                  <c:v> 10:16:52</c:v>
                </c:pt>
                <c:pt idx="896">
                  <c:v> 10:18:52</c:v>
                </c:pt>
                <c:pt idx="897">
                  <c:v> 10:20:52</c:v>
                </c:pt>
                <c:pt idx="898">
                  <c:v> 10:22:52</c:v>
                </c:pt>
                <c:pt idx="899">
                  <c:v> 10:24:52</c:v>
                </c:pt>
                <c:pt idx="900">
                  <c:v> 10:26:52</c:v>
                </c:pt>
                <c:pt idx="901">
                  <c:v> 10:28:52</c:v>
                </c:pt>
                <c:pt idx="902">
                  <c:v> 10:30:52</c:v>
                </c:pt>
                <c:pt idx="903">
                  <c:v> 10:32:52</c:v>
                </c:pt>
                <c:pt idx="904">
                  <c:v> 10:34:52</c:v>
                </c:pt>
                <c:pt idx="905">
                  <c:v> 10:36:52</c:v>
                </c:pt>
                <c:pt idx="906">
                  <c:v> 10:38:52</c:v>
                </c:pt>
                <c:pt idx="907">
                  <c:v> 10:40:52</c:v>
                </c:pt>
                <c:pt idx="908">
                  <c:v> 10:42:52</c:v>
                </c:pt>
                <c:pt idx="909">
                  <c:v> 10:44:52</c:v>
                </c:pt>
                <c:pt idx="910">
                  <c:v> 10:46:52</c:v>
                </c:pt>
                <c:pt idx="911">
                  <c:v> 10:48:52</c:v>
                </c:pt>
                <c:pt idx="912">
                  <c:v> 10:50:52</c:v>
                </c:pt>
                <c:pt idx="913">
                  <c:v> 10:52:52</c:v>
                </c:pt>
                <c:pt idx="914">
                  <c:v> 10:54:52</c:v>
                </c:pt>
                <c:pt idx="915">
                  <c:v> 10:56:52</c:v>
                </c:pt>
                <c:pt idx="916">
                  <c:v> 10:58:52</c:v>
                </c:pt>
                <c:pt idx="917">
                  <c:v> 11:00:52</c:v>
                </c:pt>
                <c:pt idx="918">
                  <c:v> 11:02:52</c:v>
                </c:pt>
                <c:pt idx="919">
                  <c:v> 11:04:52</c:v>
                </c:pt>
                <c:pt idx="920">
                  <c:v> 11:06:52</c:v>
                </c:pt>
                <c:pt idx="921">
                  <c:v> 11:08:52</c:v>
                </c:pt>
                <c:pt idx="922">
                  <c:v> 11:10:52</c:v>
                </c:pt>
                <c:pt idx="923">
                  <c:v> 11:12:52</c:v>
                </c:pt>
                <c:pt idx="924">
                  <c:v> 11:14:52</c:v>
                </c:pt>
                <c:pt idx="925">
                  <c:v> 11:16:52</c:v>
                </c:pt>
                <c:pt idx="926">
                  <c:v> 11:18:52</c:v>
                </c:pt>
              </c:strCache>
            </c:strRef>
          </c:cat>
          <c:val>
            <c:numRef>
              <c:f>'Composite calc.-1710'!$J$2:$J$932</c:f>
              <c:numCache>
                <c:formatCode>General</c:formatCode>
                <c:ptCount val="927"/>
                <c:pt idx="0">
                  <c:v>6.1084465946752787E-3</c:v>
                </c:pt>
                <c:pt idx="1">
                  <c:v>6.1158135681199446E-3</c:v>
                </c:pt>
                <c:pt idx="2">
                  <c:v>6.1158135681199446E-3</c:v>
                </c:pt>
                <c:pt idx="3">
                  <c:v>6.1231716781419742E-3</c:v>
                </c:pt>
                <c:pt idx="4">
                  <c:v>6.138005278590106E-3</c:v>
                </c:pt>
                <c:pt idx="5">
                  <c:v>6.1601170443425831E-3</c:v>
                </c:pt>
                <c:pt idx="6">
                  <c:v>6.1894289720458061E-3</c:v>
                </c:pt>
                <c:pt idx="7">
                  <c:v>6.2259811756862878E-3</c:v>
                </c:pt>
                <c:pt idx="8">
                  <c:v>6.262320033342276E-3</c:v>
                </c:pt>
                <c:pt idx="9">
                  <c:v>6.3055942305226065E-3</c:v>
                </c:pt>
                <c:pt idx="10">
                  <c:v>6.3556621055559587E-3</c:v>
                </c:pt>
                <c:pt idx="11">
                  <c:v>6.4125022105259348E-3</c:v>
                </c:pt>
                <c:pt idx="12">
                  <c:v>6.4828856075053488E-3</c:v>
                </c:pt>
                <c:pt idx="13">
                  <c:v>6.5455026850502465E-3</c:v>
                </c:pt>
                <c:pt idx="14">
                  <c:v>6.6212749829621187E-3</c:v>
                </c:pt>
                <c:pt idx="15">
                  <c:v>6.7029109497292296E-3</c:v>
                </c:pt>
                <c:pt idx="16">
                  <c:v>6.7835645497039392E-3</c:v>
                </c:pt>
                <c:pt idx="17">
                  <c:v>6.869827989112974E-3</c:v>
                </c:pt>
                <c:pt idx="18">
                  <c:v>6.9551485246542371E-3</c:v>
                </c:pt>
                <c:pt idx="19">
                  <c:v>7.0522164600925292E-3</c:v>
                </c:pt>
                <c:pt idx="20">
                  <c:v>7.1669628295394422E-3</c:v>
                </c:pt>
                <c:pt idx="21">
                  <c:v>7.2923818331187239E-3</c:v>
                </c:pt>
                <c:pt idx="22">
                  <c:v>7.4035260383144468E-3</c:v>
                </c:pt>
                <c:pt idx="23">
                  <c:v>7.50691289412632E-3</c:v>
                </c:pt>
                <c:pt idx="24">
                  <c:v>7.584954172570854E-3</c:v>
                </c:pt>
                <c:pt idx="25">
                  <c:v>7.6563217408883747E-3</c:v>
                </c:pt>
                <c:pt idx="26">
                  <c:v>7.7153667314003947E-3</c:v>
                </c:pt>
                <c:pt idx="27">
                  <c:v>7.7680553164868752E-3</c:v>
                </c:pt>
                <c:pt idx="28">
                  <c:v>7.802983390985784E-3</c:v>
                </c:pt>
                <c:pt idx="29">
                  <c:v>7.8377558140069661E-3</c:v>
                </c:pt>
                <c:pt idx="30">
                  <c:v>7.8723746480969768E-3</c:v>
                </c:pt>
                <c:pt idx="31">
                  <c:v>7.9068419106492829E-3</c:v>
                </c:pt>
                <c:pt idx="32">
                  <c:v>7.9411595752761441E-3</c:v>
                </c:pt>
                <c:pt idx="33">
                  <c:v>7.9867239341296897E-3</c:v>
                </c:pt>
                <c:pt idx="34">
                  <c:v>8.0264218179709433E-3</c:v>
                </c:pt>
                <c:pt idx="35">
                  <c:v>8.0658148627401564E-3</c:v>
                </c:pt>
                <c:pt idx="36">
                  <c:v>8.105016446621191E-3</c:v>
                </c:pt>
                <c:pt idx="37">
                  <c:v>8.1329639246710047E-3</c:v>
                </c:pt>
                <c:pt idx="38">
                  <c:v>8.1663314040026566E-3</c:v>
                </c:pt>
                <c:pt idx="39">
                  <c:v>8.1885727327782841E-3</c:v>
                </c:pt>
                <c:pt idx="40">
                  <c:v>8.2106462839413568E-3</c:v>
                </c:pt>
                <c:pt idx="41">
                  <c:v>8.2382354299934887E-3</c:v>
                </c:pt>
                <c:pt idx="42">
                  <c:v>8.2821655863668901E-3</c:v>
                </c:pt>
                <c:pt idx="43">
                  <c:v>8.2985661412077697E-3</c:v>
                </c:pt>
                <c:pt idx="44">
                  <c:v>8.3094110260595478E-3</c:v>
                </c:pt>
                <c:pt idx="45">
                  <c:v>8.3094110260595478E-3</c:v>
                </c:pt>
                <c:pt idx="46">
                  <c:v>8.3149343473054565E-3</c:v>
                </c:pt>
                <c:pt idx="47">
                  <c:v>8.3203478893613576E-3</c:v>
                </c:pt>
                <c:pt idx="48">
                  <c:v>8.3149343473054565E-3</c:v>
                </c:pt>
                <c:pt idx="49">
                  <c:v>8.3203478893613576E-3</c:v>
                </c:pt>
                <c:pt idx="50">
                  <c:v>8.3257579114456616E-3</c:v>
                </c:pt>
                <c:pt idx="51">
                  <c:v>8.3366733293322708E-3</c:v>
                </c:pt>
                <c:pt idx="52">
                  <c:v>8.3475744740613127E-3</c:v>
                </c:pt>
                <c:pt idx="53">
                  <c:v>8.3638467704758926E-3</c:v>
                </c:pt>
                <c:pt idx="54">
                  <c:v>8.3800874697105652E-3</c:v>
                </c:pt>
                <c:pt idx="55">
                  <c:v>8.3962967551176985E-3</c:v>
                </c:pt>
                <c:pt idx="56">
                  <c:v>8.4124748082832317E-3</c:v>
                </c:pt>
                <c:pt idx="57">
                  <c:v>8.4286218090503986E-3</c:v>
                </c:pt>
                <c:pt idx="58">
                  <c:v>8.4500683192504436E-3</c:v>
                </c:pt>
                <c:pt idx="59">
                  <c:v>8.4929028253006647E-3</c:v>
                </c:pt>
                <c:pt idx="60">
                  <c:v>8.540796098725224E-3</c:v>
                </c:pt>
                <c:pt idx="61">
                  <c:v>8.6042391180161885E-3</c:v>
                </c:pt>
                <c:pt idx="62">
                  <c:v>8.672513199759339E-3</c:v>
                </c:pt>
                <c:pt idx="63">
                  <c:v>8.7349995993130994E-3</c:v>
                </c:pt>
                <c:pt idx="64">
                  <c:v>8.7970421619996807E-3</c:v>
                </c:pt>
                <c:pt idx="65">
                  <c:v>8.8638312935208786E-3</c:v>
                </c:pt>
                <c:pt idx="66">
                  <c:v>8.9300220492448956E-3</c:v>
                </c:pt>
                <c:pt idx="67">
                  <c:v>8.9908171152570989E-3</c:v>
                </c:pt>
                <c:pt idx="68">
                  <c:v>9.0460324783852089E-3</c:v>
                </c:pt>
                <c:pt idx="69">
                  <c:v>9.0910122208695768E-3</c:v>
                </c:pt>
                <c:pt idx="70">
                  <c:v>9.1358671509605485E-3</c:v>
                </c:pt>
                <c:pt idx="71">
                  <c:v>9.190211085715062E-3</c:v>
                </c:pt>
                <c:pt idx="72">
                  <c:v>9.263984650246351E-3</c:v>
                </c:pt>
                <c:pt idx="73">
                  <c:v>9.2981360390134125E-3</c:v>
                </c:pt>
                <c:pt idx="74">
                  <c:v>9.3175813814530203E-3</c:v>
                </c:pt>
                <c:pt idx="75">
                  <c:v>9.3225074094902168E-3</c:v>
                </c:pt>
                <c:pt idx="76">
                  <c:v>9.3273361792100117E-3</c:v>
                </c:pt>
                <c:pt idx="77">
                  <c:v>9.3273361792100117E-3</c:v>
                </c:pt>
                <c:pt idx="78">
                  <c:v>9.3322570581826567E-3</c:v>
                </c:pt>
                <c:pt idx="79">
                  <c:v>9.3322570581826567E-3</c:v>
                </c:pt>
                <c:pt idx="80">
                  <c:v>9.3322570581826567E-3</c:v>
                </c:pt>
                <c:pt idx="81">
                  <c:v>9.3322570581826567E-3</c:v>
                </c:pt>
                <c:pt idx="82">
                  <c:v>9.3322570581826567E-3</c:v>
                </c:pt>
                <c:pt idx="83">
                  <c:v>9.3370807857702503E-3</c:v>
                </c:pt>
                <c:pt idx="84">
                  <c:v>9.3468152330085132E-3</c:v>
                </c:pt>
                <c:pt idx="85">
                  <c:v>9.3613507679180565E-3</c:v>
                </c:pt>
                <c:pt idx="86">
                  <c:v>9.3758637682082382E-3</c:v>
                </c:pt>
                <c:pt idx="87">
                  <c:v>9.3999396912958968E-3</c:v>
                </c:pt>
                <c:pt idx="88">
                  <c:v>9.4192686021792593E-3</c:v>
                </c:pt>
                <c:pt idx="89">
                  <c:v>9.4384643878122464E-3</c:v>
                </c:pt>
                <c:pt idx="90">
                  <c:v>9.4528589960921356E-3</c:v>
                </c:pt>
                <c:pt idx="91">
                  <c:v>9.4672317178782512E-3</c:v>
                </c:pt>
                <c:pt idx="92">
                  <c:v>9.4768324771518468E-3</c:v>
                </c:pt>
                <c:pt idx="93">
                  <c:v>9.4864235199573505E-3</c:v>
                </c:pt>
                <c:pt idx="94">
                  <c:v>9.491168895346876E-3</c:v>
                </c:pt>
                <c:pt idx="95">
                  <c:v>9.4959118993385785E-3</c:v>
                </c:pt>
                <c:pt idx="96">
                  <c:v>9.5007454654884842E-3</c:v>
                </c:pt>
                <c:pt idx="97">
                  <c:v>9.5054836910069967E-3</c:v>
                </c:pt>
                <c:pt idx="98">
                  <c:v>9.5054836910069967E-3</c:v>
                </c:pt>
                <c:pt idx="99">
                  <c:v>9.5102195558251969E-3</c:v>
                </c:pt>
                <c:pt idx="100">
                  <c:v>9.5102195558251969E-3</c:v>
                </c:pt>
                <c:pt idx="101">
                  <c:v>9.5102195558251969E-3</c:v>
                </c:pt>
                <c:pt idx="102">
                  <c:v>9.5102195558251969E-3</c:v>
                </c:pt>
                <c:pt idx="103">
                  <c:v>9.5102195558251969E-3</c:v>
                </c:pt>
                <c:pt idx="104">
                  <c:v>9.5054836910069967E-3</c:v>
                </c:pt>
                <c:pt idx="105">
                  <c:v>9.5007454654884842E-3</c:v>
                </c:pt>
                <c:pt idx="106">
                  <c:v>9.5007454654884842E-3</c:v>
                </c:pt>
                <c:pt idx="107">
                  <c:v>9.5007454654884842E-3</c:v>
                </c:pt>
                <c:pt idx="108">
                  <c:v>9.5102195558251969E-3</c:v>
                </c:pt>
                <c:pt idx="109">
                  <c:v>9.5150458538043846E-3</c:v>
                </c:pt>
                <c:pt idx="110">
                  <c:v>9.5387704868080351E-3</c:v>
                </c:pt>
                <c:pt idx="111">
                  <c:v>9.5720337650887968E-3</c:v>
                </c:pt>
                <c:pt idx="112">
                  <c:v>9.6050899319058969E-3</c:v>
                </c:pt>
                <c:pt idx="113">
                  <c:v>9.6381243299720927E-3</c:v>
                </c:pt>
                <c:pt idx="114">
                  <c:v>9.6709545961089077E-3</c:v>
                </c:pt>
                <c:pt idx="115">
                  <c:v>9.6943887584519731E-3</c:v>
                </c:pt>
                <c:pt idx="116">
                  <c:v>9.7130408420844187E-3</c:v>
                </c:pt>
                <c:pt idx="117">
                  <c:v>9.727029125072055E-3</c:v>
                </c:pt>
                <c:pt idx="118">
                  <c:v>9.7409973206032657E-3</c:v>
                </c:pt>
                <c:pt idx="119">
                  <c:v>9.7457093328295E-3</c:v>
                </c:pt>
                <c:pt idx="120">
                  <c:v>9.7503285175423709E-3</c:v>
                </c:pt>
                <c:pt idx="121">
                  <c:v>9.7550360224860251E-3</c:v>
                </c:pt>
                <c:pt idx="122">
                  <c:v>9.7596507929331167E-3</c:v>
                </c:pt>
                <c:pt idx="123">
                  <c:v>9.7642633823550665E-3</c:v>
                </c:pt>
                <c:pt idx="124">
                  <c:v>9.7596507929331167E-3</c:v>
                </c:pt>
                <c:pt idx="125">
                  <c:v>9.7596507929331167E-3</c:v>
                </c:pt>
                <c:pt idx="126">
                  <c:v>9.7596507929331167E-3</c:v>
                </c:pt>
                <c:pt idx="127">
                  <c:v>9.7550360224860251E-3</c:v>
                </c:pt>
                <c:pt idx="128">
                  <c:v>9.7503285175423709E-3</c:v>
                </c:pt>
                <c:pt idx="129">
                  <c:v>9.7457093328295E-3</c:v>
                </c:pt>
                <c:pt idx="130">
                  <c:v>9.7457093328295E-3</c:v>
                </c:pt>
                <c:pt idx="131">
                  <c:v>9.7409973206032657E-3</c:v>
                </c:pt>
                <c:pt idx="132">
                  <c:v>9.7317479005572284E-3</c:v>
                </c:pt>
                <c:pt idx="133">
                  <c:v>9.727029125072055E-3</c:v>
                </c:pt>
                <c:pt idx="134">
                  <c:v>9.7223988706491588E-3</c:v>
                </c:pt>
                <c:pt idx="135">
                  <c:v>9.7177664100347658E-3</c:v>
                </c:pt>
                <c:pt idx="136">
                  <c:v>9.7084039161954936E-3</c:v>
                </c:pt>
                <c:pt idx="137">
                  <c:v>9.6990323847278709E-3</c:v>
                </c:pt>
                <c:pt idx="138">
                  <c:v>9.6990323847278709E-3</c:v>
                </c:pt>
                <c:pt idx="139">
                  <c:v>9.6897429068061453E-3</c:v>
                </c:pt>
                <c:pt idx="140">
                  <c:v>9.6850036654613624E-3</c:v>
                </c:pt>
                <c:pt idx="141">
                  <c:v>9.6757007188110165E-3</c:v>
                </c:pt>
                <c:pt idx="142">
                  <c:v>9.6662974814558655E-3</c:v>
                </c:pt>
                <c:pt idx="143">
                  <c:v>9.6616381219749702E-3</c:v>
                </c:pt>
                <c:pt idx="144">
                  <c:v>9.6568850878531211E-3</c:v>
                </c:pt>
                <c:pt idx="145">
                  <c:v>9.6474635112033472E-3</c:v>
                </c:pt>
                <c:pt idx="146">
                  <c:v>9.6381243299720927E-3</c:v>
                </c:pt>
                <c:pt idx="147">
                  <c:v>9.6333596943122598E-3</c:v>
                </c:pt>
                <c:pt idx="148">
                  <c:v>9.6286843961155971E-3</c:v>
                </c:pt>
                <c:pt idx="149">
                  <c:v>9.619235198288896E-3</c:v>
                </c:pt>
                <c:pt idx="150">
                  <c:v>9.6145530317326769E-3</c:v>
                </c:pt>
                <c:pt idx="151">
                  <c:v>9.6004008666305193E-3</c:v>
                </c:pt>
                <c:pt idx="152">
                  <c:v>9.5957095099841374E-3</c:v>
                </c:pt>
                <c:pt idx="153">
                  <c:v>9.5862278086847087E-3</c:v>
                </c:pt>
                <c:pt idx="154">
                  <c:v>9.5767367197809091E-3</c:v>
                </c:pt>
                <c:pt idx="155">
                  <c:v>9.5720337650887968E-3</c:v>
                </c:pt>
                <c:pt idx="156">
                  <c:v>9.5625285881925613E-3</c:v>
                </c:pt>
                <c:pt idx="157">
                  <c:v>9.5578186423472163E-3</c:v>
                </c:pt>
                <c:pt idx="158">
                  <c:v>9.5482993145376421E-3</c:v>
                </c:pt>
                <c:pt idx="159">
                  <c:v>9.5387704868080351E-3</c:v>
                </c:pt>
                <c:pt idx="160">
                  <c:v>9.5340488041545067E-3</c:v>
                </c:pt>
                <c:pt idx="161">
                  <c:v>9.5245057194586237E-3</c:v>
                </c:pt>
                <c:pt idx="162">
                  <c:v>9.5150458538043846E-3</c:v>
                </c:pt>
                <c:pt idx="163">
                  <c:v>9.5054836910069967E-3</c:v>
                </c:pt>
                <c:pt idx="164">
                  <c:v>9.4959118993385785E-3</c:v>
                </c:pt>
                <c:pt idx="165">
                  <c:v>9.4864235199573505E-3</c:v>
                </c:pt>
                <c:pt idx="166">
                  <c:v>9.4768324771518468E-3</c:v>
                </c:pt>
                <c:pt idx="167">
                  <c:v>9.4720799194263575E-3</c:v>
                </c:pt>
                <c:pt idx="168">
                  <c:v>9.4624743381422176E-3</c:v>
                </c:pt>
                <c:pt idx="169">
                  <c:v>9.4528589960921356E-3</c:v>
                </c:pt>
                <c:pt idx="170">
                  <c:v>9.4433273585108769E-3</c:v>
                </c:pt>
                <c:pt idx="171">
                  <c:v>9.4336925008185434E-3</c:v>
                </c:pt>
                <c:pt idx="172">
                  <c:v>9.4240477927480838E-3</c:v>
                </c:pt>
                <c:pt idx="173">
                  <c:v>9.4143932040254216E-3</c:v>
                </c:pt>
                <c:pt idx="174">
                  <c:v>9.4048225820586324E-3</c:v>
                </c:pt>
                <c:pt idx="175">
                  <c:v>9.3999396912958968E-3</c:v>
                </c:pt>
                <c:pt idx="176">
                  <c:v>9.3903543383623174E-3</c:v>
                </c:pt>
                <c:pt idx="177">
                  <c:v>9.3758637682082382E-3</c:v>
                </c:pt>
                <c:pt idx="178">
                  <c:v>9.3661595117742902E-3</c:v>
                </c:pt>
                <c:pt idx="179">
                  <c:v>9.3613507679180565E-3</c:v>
                </c:pt>
                <c:pt idx="180">
                  <c:v>9.3468152330085132E-3</c:v>
                </c:pt>
                <c:pt idx="181">
                  <c:v>9.3370807857702503E-3</c:v>
                </c:pt>
                <c:pt idx="182">
                  <c:v>9.3273361792100117E-3</c:v>
                </c:pt>
                <c:pt idx="183">
                  <c:v>9.3175813814530203E-3</c:v>
                </c:pt>
                <c:pt idx="184">
                  <c:v>9.3175813814530203E-3</c:v>
                </c:pt>
                <c:pt idx="185">
                  <c:v>9.3029774588569234E-3</c:v>
                </c:pt>
                <c:pt idx="186">
                  <c:v>9.29329209699125E-3</c:v>
                </c:pt>
                <c:pt idx="187">
                  <c:v>9.2835015269024431E-3</c:v>
                </c:pt>
                <c:pt idx="188">
                  <c:v>9.2737006205721364E-3</c:v>
                </c:pt>
                <c:pt idx="189">
                  <c:v>9.263984650246351E-3</c:v>
                </c:pt>
                <c:pt idx="190">
                  <c:v>9.2492961029475105E-3</c:v>
                </c:pt>
                <c:pt idx="191">
                  <c:v>9.2443310628730728E-3</c:v>
                </c:pt>
                <c:pt idx="192">
                  <c:v>9.2345841920467645E-3</c:v>
                </c:pt>
                <c:pt idx="193">
                  <c:v>9.224731313160291E-3</c:v>
                </c:pt>
                <c:pt idx="194">
                  <c:v>9.2148678992159203E-3</c:v>
                </c:pt>
                <c:pt idx="195">
                  <c:v>9.2001009342289296E-3</c:v>
                </c:pt>
                <c:pt idx="196">
                  <c:v>9.1952053484411107E-3</c:v>
                </c:pt>
                <c:pt idx="197">
                  <c:v>9.1853102288382178E-3</c:v>
                </c:pt>
                <c:pt idx="198">
                  <c:v>9.1754044379525855E-3</c:v>
                </c:pt>
                <c:pt idx="199">
                  <c:v>9.1655842694287649E-3</c:v>
                </c:pt>
                <c:pt idx="200">
                  <c:v>9.1605738575702769E-3</c:v>
                </c:pt>
                <c:pt idx="201">
                  <c:v>9.1507377735349834E-3</c:v>
                </c:pt>
                <c:pt idx="202">
                  <c:v>9.1407945168896568E-3</c:v>
                </c:pt>
                <c:pt idx="203">
                  <c:v>9.1358671509605485E-3</c:v>
                </c:pt>
                <c:pt idx="204">
                  <c:v>9.1209722836987066E-3</c:v>
                </c:pt>
                <c:pt idx="205">
                  <c:v>9.1159373516934619E-3</c:v>
                </c:pt>
                <c:pt idx="206">
                  <c:v>9.1010098670422281E-3</c:v>
                </c:pt>
                <c:pt idx="207">
                  <c:v>9.0910122208695768E-3</c:v>
                </c:pt>
                <c:pt idx="208">
                  <c:v>9.0811007923048623E-3</c:v>
                </c:pt>
                <c:pt idx="209">
                  <c:v>9.076043741631042E-3</c:v>
                </c:pt>
                <c:pt idx="210">
                  <c:v>9.0661159489607238E-3</c:v>
                </c:pt>
                <c:pt idx="211">
                  <c:v>9.0560797810090004E-3</c:v>
                </c:pt>
                <c:pt idx="212">
                  <c:v>9.0410534673786777E-3</c:v>
                </c:pt>
                <c:pt idx="213">
                  <c:v>9.0360717128628414E-3</c:v>
                </c:pt>
                <c:pt idx="214">
                  <c:v>9.026002138266976E-3</c:v>
                </c:pt>
                <c:pt idx="215">
                  <c:v>9.0159213173141659E-3</c:v>
                </c:pt>
                <c:pt idx="216">
                  <c:v>9.0059272482071497E-3</c:v>
                </c:pt>
                <c:pt idx="217">
                  <c:v>8.9908171152570989E-3</c:v>
                </c:pt>
                <c:pt idx="218">
                  <c:v>8.9857092541434924E-3</c:v>
                </c:pt>
                <c:pt idx="219">
                  <c:v>8.9705650658138594E-3</c:v>
                </c:pt>
                <c:pt idx="220">
                  <c:v>8.9604218762288201E-3</c:v>
                </c:pt>
                <c:pt idx="221">
                  <c:v>8.9503658360985464E-3</c:v>
                </c:pt>
                <c:pt idx="222">
                  <c:v>8.9401997293125403E-3</c:v>
                </c:pt>
                <c:pt idx="223">
                  <c:v>8.9300220492448956E-3</c:v>
                </c:pt>
                <c:pt idx="224">
                  <c:v>8.9199317374069626E-3</c:v>
                </c:pt>
                <c:pt idx="225">
                  <c:v>8.9097309050273788E-3</c:v>
                </c:pt>
                <c:pt idx="226">
                  <c:v>8.8995183802271019E-3</c:v>
                </c:pt>
                <c:pt idx="227">
                  <c:v>8.889393443874561E-3</c:v>
                </c:pt>
                <c:pt idx="228">
                  <c:v>8.8740848880321192E-3</c:v>
                </c:pt>
                <c:pt idx="229">
                  <c:v>8.8638312935208786E-3</c:v>
                </c:pt>
                <c:pt idx="230">
                  <c:v>8.8535658240056023E-3</c:v>
                </c:pt>
                <c:pt idx="231">
                  <c:v>8.8432884381320492E-3</c:v>
                </c:pt>
                <c:pt idx="232">
                  <c:v>8.8381952116933921E-3</c:v>
                </c:pt>
                <c:pt idx="233">
                  <c:v>8.8227978215529804E-3</c:v>
                </c:pt>
                <c:pt idx="234">
                  <c:v>8.812484553177952E-3</c:v>
                </c:pt>
                <c:pt idx="235">
                  <c:v>8.8022595053770143E-3</c:v>
                </c:pt>
                <c:pt idx="236">
                  <c:v>8.7919221447872262E-3</c:v>
                </c:pt>
                <c:pt idx="237">
                  <c:v>8.7815726154260101E-3</c:v>
                </c:pt>
                <c:pt idx="238">
                  <c:v>8.7764435735666873E-3</c:v>
                </c:pt>
                <c:pt idx="239">
                  <c:v>8.7867991441707618E-3</c:v>
                </c:pt>
                <c:pt idx="240">
                  <c:v>8.7764435735666873E-3</c:v>
                </c:pt>
                <c:pt idx="241">
                  <c:v>8.7815726154260101E-3</c:v>
                </c:pt>
                <c:pt idx="242">
                  <c:v>8.8484785132812525E-3</c:v>
                </c:pt>
                <c:pt idx="243">
                  <c:v>9.021012071824314E-3</c:v>
                </c:pt>
                <c:pt idx="244">
                  <c:v>9.2099801628450859E-3</c:v>
                </c:pt>
                <c:pt idx="245">
                  <c:v>9.3419020226076024E-3</c:v>
                </c:pt>
                <c:pt idx="246">
                  <c:v>9.4288245608877466E-3</c:v>
                </c:pt>
                <c:pt idx="247">
                  <c:v>9.4864235199573505E-3</c:v>
                </c:pt>
                <c:pt idx="248">
                  <c:v>9.5293247819559588E-3</c:v>
                </c:pt>
                <c:pt idx="249">
                  <c:v>9.5625285881925613E-3</c:v>
                </c:pt>
                <c:pt idx="250">
                  <c:v>9.5957095099841374E-3</c:v>
                </c:pt>
                <c:pt idx="251">
                  <c:v>9.619235198288896E-3</c:v>
                </c:pt>
                <c:pt idx="252">
                  <c:v>9.6427950512286628E-3</c:v>
                </c:pt>
                <c:pt idx="253">
                  <c:v>9.6616381219749702E-3</c:v>
                </c:pt>
                <c:pt idx="254">
                  <c:v>9.6757007188110165E-3</c:v>
                </c:pt>
                <c:pt idx="255">
                  <c:v>9.6850036654613624E-3</c:v>
                </c:pt>
                <c:pt idx="256">
                  <c:v>9.6897429068061453E-3</c:v>
                </c:pt>
                <c:pt idx="257">
                  <c:v>9.7037647745604385E-3</c:v>
                </c:pt>
                <c:pt idx="258">
                  <c:v>9.7130408420844187E-3</c:v>
                </c:pt>
                <c:pt idx="259">
                  <c:v>9.7177664100347658E-3</c:v>
                </c:pt>
                <c:pt idx="260">
                  <c:v>9.7177664100347658E-3</c:v>
                </c:pt>
                <c:pt idx="261">
                  <c:v>9.7177664100347658E-3</c:v>
                </c:pt>
                <c:pt idx="262">
                  <c:v>9.7223988706491588E-3</c:v>
                </c:pt>
                <c:pt idx="263">
                  <c:v>9.7223988706491588E-3</c:v>
                </c:pt>
                <c:pt idx="264">
                  <c:v>9.7223988706491588E-3</c:v>
                </c:pt>
                <c:pt idx="265">
                  <c:v>9.7223988706491588E-3</c:v>
                </c:pt>
                <c:pt idx="266">
                  <c:v>9.727029125072055E-3</c:v>
                </c:pt>
                <c:pt idx="267">
                  <c:v>9.7317479005572284E-3</c:v>
                </c:pt>
                <c:pt idx="268">
                  <c:v>9.7409973206032657E-3</c:v>
                </c:pt>
                <c:pt idx="269">
                  <c:v>9.7503285175423709E-3</c:v>
                </c:pt>
                <c:pt idx="270">
                  <c:v>9.7596507929331167E-3</c:v>
                </c:pt>
                <c:pt idx="271">
                  <c:v>9.7642633823550665E-3</c:v>
                </c:pt>
                <c:pt idx="272">
                  <c:v>9.7735723663356592E-3</c:v>
                </c:pt>
                <c:pt idx="273">
                  <c:v>9.7781783886366075E-3</c:v>
                </c:pt>
                <c:pt idx="274">
                  <c:v>9.7828724922693344E-3</c:v>
                </c:pt>
                <c:pt idx="275">
                  <c:v>9.7874741378968667E-3</c:v>
                </c:pt>
                <c:pt idx="276">
                  <c:v>9.7828724922693344E-3</c:v>
                </c:pt>
                <c:pt idx="277">
                  <c:v>9.7874741378968667E-3</c:v>
                </c:pt>
                <c:pt idx="278">
                  <c:v>9.7874741378968667E-3</c:v>
                </c:pt>
                <c:pt idx="279">
                  <c:v>9.7874741378968667E-3</c:v>
                </c:pt>
                <c:pt idx="280">
                  <c:v>9.7781783886366075E-3</c:v>
                </c:pt>
                <c:pt idx="281">
                  <c:v>9.7781783886366075E-3</c:v>
                </c:pt>
                <c:pt idx="282">
                  <c:v>9.7781783886366075E-3</c:v>
                </c:pt>
                <c:pt idx="283">
                  <c:v>9.7735723663356592E-3</c:v>
                </c:pt>
                <c:pt idx="284">
                  <c:v>9.7735723663356592E-3</c:v>
                </c:pt>
                <c:pt idx="285">
                  <c:v>9.7596507929331167E-3</c:v>
                </c:pt>
                <c:pt idx="286">
                  <c:v>9.7550360224860251E-3</c:v>
                </c:pt>
                <c:pt idx="287">
                  <c:v>9.7457093328295E-3</c:v>
                </c:pt>
                <c:pt idx="288">
                  <c:v>9.7457093328295E-3</c:v>
                </c:pt>
                <c:pt idx="289">
                  <c:v>9.7409973206032657E-3</c:v>
                </c:pt>
                <c:pt idx="290">
                  <c:v>9.7317479005572284E-3</c:v>
                </c:pt>
                <c:pt idx="291">
                  <c:v>9.727029125072055E-3</c:v>
                </c:pt>
                <c:pt idx="292">
                  <c:v>9.7223988706491588E-3</c:v>
                </c:pt>
                <c:pt idx="293">
                  <c:v>9.7130408420844187E-3</c:v>
                </c:pt>
                <c:pt idx="294">
                  <c:v>9.7084039161954936E-3</c:v>
                </c:pt>
                <c:pt idx="295">
                  <c:v>9.6990323847278709E-3</c:v>
                </c:pt>
                <c:pt idx="296">
                  <c:v>9.6897429068061453E-3</c:v>
                </c:pt>
                <c:pt idx="297">
                  <c:v>9.6850036654613624E-3</c:v>
                </c:pt>
                <c:pt idx="298">
                  <c:v>9.6803533096679883E-3</c:v>
                </c:pt>
                <c:pt idx="299">
                  <c:v>9.6709545961089077E-3</c:v>
                </c:pt>
                <c:pt idx="300">
                  <c:v>9.6616381219749702E-3</c:v>
                </c:pt>
                <c:pt idx="301">
                  <c:v>9.6522211847843604E-3</c:v>
                </c:pt>
                <c:pt idx="302">
                  <c:v>9.6522211847843604E-3</c:v>
                </c:pt>
                <c:pt idx="303">
                  <c:v>9.6427950512286628E-3</c:v>
                </c:pt>
                <c:pt idx="304">
                  <c:v>9.6381243299720927E-3</c:v>
                </c:pt>
                <c:pt idx="305">
                  <c:v>9.6240068266808705E-3</c:v>
                </c:pt>
                <c:pt idx="306">
                  <c:v>9.6098685839089391E-3</c:v>
                </c:pt>
                <c:pt idx="307">
                  <c:v>9.6098685839089391E-3</c:v>
                </c:pt>
                <c:pt idx="308">
                  <c:v>9.6004008666305193E-3</c:v>
                </c:pt>
                <c:pt idx="309">
                  <c:v>9.5909238032631672E-3</c:v>
                </c:pt>
                <c:pt idx="310">
                  <c:v>9.5862278086847087E-3</c:v>
                </c:pt>
                <c:pt idx="311">
                  <c:v>9.5720337650887968E-3</c:v>
                </c:pt>
                <c:pt idx="312">
                  <c:v>9.5673284985935345E-3</c:v>
                </c:pt>
                <c:pt idx="313">
                  <c:v>9.5625285881925613E-3</c:v>
                </c:pt>
                <c:pt idx="314">
                  <c:v>9.5531063743684967E-3</c:v>
                </c:pt>
                <c:pt idx="315">
                  <c:v>9.5435823462680924E-3</c:v>
                </c:pt>
                <c:pt idx="316">
                  <c:v>9.5340488041545067E-3</c:v>
                </c:pt>
                <c:pt idx="317">
                  <c:v>9.5197769616729988E-3</c:v>
                </c:pt>
                <c:pt idx="318">
                  <c:v>9.5150458538043846E-3</c:v>
                </c:pt>
                <c:pt idx="319">
                  <c:v>9.5102195558251969E-3</c:v>
                </c:pt>
                <c:pt idx="320">
                  <c:v>9.4959118993385785E-3</c:v>
                </c:pt>
                <c:pt idx="321">
                  <c:v>9.4864235199573505E-3</c:v>
                </c:pt>
                <c:pt idx="322">
                  <c:v>9.4768324771518468E-3</c:v>
                </c:pt>
                <c:pt idx="323">
                  <c:v>9.4720799194263575E-3</c:v>
                </c:pt>
                <c:pt idx="324">
                  <c:v>9.4624743381422176E-3</c:v>
                </c:pt>
                <c:pt idx="325">
                  <c:v>9.4528589960921356E-3</c:v>
                </c:pt>
                <c:pt idx="326">
                  <c:v>9.4433273585108769E-3</c:v>
                </c:pt>
                <c:pt idx="327">
                  <c:v>9.4336925008185434E-3</c:v>
                </c:pt>
                <c:pt idx="328">
                  <c:v>9.4143932040254216E-3</c:v>
                </c:pt>
                <c:pt idx="329">
                  <c:v>9.4096091098408562E-3</c:v>
                </c:pt>
                <c:pt idx="330">
                  <c:v>9.4048225820586324E-3</c:v>
                </c:pt>
                <c:pt idx="331">
                  <c:v>9.3951482372552266E-3</c:v>
                </c:pt>
                <c:pt idx="332">
                  <c:v>9.3806650723709355E-3</c:v>
                </c:pt>
                <c:pt idx="333">
                  <c:v>9.3951482372552266E-3</c:v>
                </c:pt>
                <c:pt idx="334">
                  <c:v>9.3613507679180565E-3</c:v>
                </c:pt>
                <c:pt idx="335">
                  <c:v>9.3516314512495629E-3</c:v>
                </c:pt>
                <c:pt idx="336">
                  <c:v>9.3564451903487365E-3</c:v>
                </c:pt>
                <c:pt idx="337">
                  <c:v>9.3370807857702503E-3</c:v>
                </c:pt>
                <c:pt idx="338">
                  <c:v>9.3175813814530203E-3</c:v>
                </c:pt>
                <c:pt idx="339">
                  <c:v>9.3225074094902168E-3</c:v>
                </c:pt>
                <c:pt idx="340">
                  <c:v>9.3127475537566236E-3</c:v>
                </c:pt>
                <c:pt idx="341">
                  <c:v>9.2883505747791417E-3</c:v>
                </c:pt>
                <c:pt idx="342">
                  <c:v>9.2786499449003905E-3</c:v>
                </c:pt>
                <c:pt idx="343">
                  <c:v>9.2688439084925803E-3</c:v>
                </c:pt>
                <c:pt idx="344">
                  <c:v>9.2688439084925803E-3</c:v>
                </c:pt>
                <c:pt idx="345">
                  <c:v>9.2541630739899992E-3</c:v>
                </c:pt>
                <c:pt idx="346">
                  <c:v>9.2394589127286018E-3</c:v>
                </c:pt>
                <c:pt idx="347">
                  <c:v>9.2345841920467645E-3</c:v>
                </c:pt>
                <c:pt idx="348">
                  <c:v>9.2296112377499417E-3</c:v>
                </c:pt>
                <c:pt idx="349">
                  <c:v>9.2148678992159203E-3</c:v>
                </c:pt>
                <c:pt idx="350">
                  <c:v>9.2001009342289296E-3</c:v>
                </c:pt>
                <c:pt idx="351">
                  <c:v>9.1952053484411107E-3</c:v>
                </c:pt>
                <c:pt idx="352">
                  <c:v>9.1704956681741036E-3</c:v>
                </c:pt>
                <c:pt idx="353">
                  <c:v>9.1605738575702769E-3</c:v>
                </c:pt>
                <c:pt idx="354">
                  <c:v>9.1556571364375585E-3</c:v>
                </c:pt>
                <c:pt idx="355">
                  <c:v>9.1556571364375585E-3</c:v>
                </c:pt>
                <c:pt idx="356">
                  <c:v>9.1308404322931868E-3</c:v>
                </c:pt>
                <c:pt idx="357">
                  <c:v>9.1358671509605485E-3</c:v>
                </c:pt>
                <c:pt idx="358">
                  <c:v>9.1159373516934619E-3</c:v>
                </c:pt>
                <c:pt idx="359">
                  <c:v>9.1109965426401096E-3</c:v>
                </c:pt>
                <c:pt idx="360">
                  <c:v>9.0910122208695768E-3</c:v>
                </c:pt>
                <c:pt idx="361">
                  <c:v>9.0811007923048623E-3</c:v>
                </c:pt>
                <c:pt idx="362">
                  <c:v>9.0811007923048623E-3</c:v>
                </c:pt>
                <c:pt idx="363">
                  <c:v>9.0661159489607238E-3</c:v>
                </c:pt>
                <c:pt idx="364">
                  <c:v>9.0560797810090004E-3</c:v>
                </c:pt>
                <c:pt idx="365">
                  <c:v>9.0309894474525868E-3</c:v>
                </c:pt>
                <c:pt idx="366">
                  <c:v>9.0360717128628414E-3</c:v>
                </c:pt>
                <c:pt idx="367">
                  <c:v>9.026002138266976E-3</c:v>
                </c:pt>
                <c:pt idx="368">
                  <c:v>9.0109256683206518E-3</c:v>
                </c:pt>
                <c:pt idx="369">
                  <c:v>8.9958239311360485E-3</c:v>
                </c:pt>
                <c:pt idx="370">
                  <c:v>8.9908171152570989E-3</c:v>
                </c:pt>
                <c:pt idx="371">
                  <c:v>8.9806967992467051E-3</c:v>
                </c:pt>
                <c:pt idx="372">
                  <c:v>8.9705650658138594E-3</c:v>
                </c:pt>
                <c:pt idx="373">
                  <c:v>8.9604218762288201E-3</c:v>
                </c:pt>
                <c:pt idx="374">
                  <c:v>8.9503658360985464E-3</c:v>
                </c:pt>
                <c:pt idx="375">
                  <c:v>8.9452348767374464E-3</c:v>
                </c:pt>
                <c:pt idx="376">
                  <c:v>8.9249783193013979E-3</c:v>
                </c:pt>
                <c:pt idx="377">
                  <c:v>8.9147832615268912E-3</c:v>
                </c:pt>
                <c:pt idx="378">
                  <c:v>8.9046756819100379E-3</c:v>
                </c:pt>
                <c:pt idx="379">
                  <c:v>8.8995183802271019E-3</c:v>
                </c:pt>
                <c:pt idx="380">
                  <c:v>8.8842272708435383E-3</c:v>
                </c:pt>
                <c:pt idx="381">
                  <c:v>8.8740848880321192E-3</c:v>
                </c:pt>
                <c:pt idx="382">
                  <c:v>8.8586502132096852E-3</c:v>
                </c:pt>
                <c:pt idx="383">
                  <c:v>8.8586502132096852E-3</c:v>
                </c:pt>
                <c:pt idx="384">
                  <c:v>8.8381952116933921E-3</c:v>
                </c:pt>
                <c:pt idx="385">
                  <c:v>8.8227978215529804E-3</c:v>
                </c:pt>
                <c:pt idx="386">
                  <c:v>8.8176927594467713E-3</c:v>
                </c:pt>
                <c:pt idx="387">
                  <c:v>8.812484553177952E-3</c:v>
                </c:pt>
                <c:pt idx="388">
                  <c:v>8.7970421619996807E-3</c:v>
                </c:pt>
                <c:pt idx="389">
                  <c:v>8.7815726154260101E-3</c:v>
                </c:pt>
                <c:pt idx="390">
                  <c:v>8.7815726154260101E-3</c:v>
                </c:pt>
                <c:pt idx="391">
                  <c:v>8.7713115324904532E-3</c:v>
                </c:pt>
                <c:pt idx="392">
                  <c:v>8.7609376552969503E-3</c:v>
                </c:pt>
                <c:pt idx="393">
                  <c:v>8.7505514797640033E-3</c:v>
                </c:pt>
                <c:pt idx="394">
                  <c:v>8.7298431944680434E-3</c:v>
                </c:pt>
                <c:pt idx="395">
                  <c:v>8.7245825458872259E-3</c:v>
                </c:pt>
                <c:pt idx="396">
                  <c:v>8.7142543570864397E-3</c:v>
                </c:pt>
                <c:pt idx="397">
                  <c:v>8.7089842920974447E-3</c:v>
                </c:pt>
                <c:pt idx="398">
                  <c:v>8.698637582978154E-3</c:v>
                </c:pt>
                <c:pt idx="399">
                  <c:v>8.6881769319000404E-3</c:v>
                </c:pt>
                <c:pt idx="400">
                  <c:v>8.6620209997436519E-3</c:v>
                </c:pt>
                <c:pt idx="401">
                  <c:v>8.6568211255633552E-3</c:v>
                </c:pt>
                <c:pt idx="402">
                  <c:v>8.6411005549061875E-3</c:v>
                </c:pt>
                <c:pt idx="403">
                  <c:v>8.6358880840362914E-3</c:v>
                </c:pt>
                <c:pt idx="404">
                  <c:v>8.6253513319748312E-3</c:v>
                </c:pt>
                <c:pt idx="405">
                  <c:v>8.6095732995311678E-3</c:v>
                </c:pt>
                <c:pt idx="406">
                  <c:v>8.6095732995311678E-3</c:v>
                </c:pt>
                <c:pt idx="407">
                  <c:v>8.5937662988936347E-3</c:v>
                </c:pt>
                <c:pt idx="408">
                  <c:v>8.5831778380737293E-3</c:v>
                </c:pt>
                <c:pt idx="409">
                  <c:v>8.5673221370507618E-3</c:v>
                </c:pt>
                <c:pt idx="410">
                  <c:v>8.5620647509815056E-3</c:v>
                </c:pt>
                <c:pt idx="411">
                  <c:v>8.55670095305428E-3</c:v>
                </c:pt>
                <c:pt idx="412">
                  <c:v>8.5461698789574738E-3</c:v>
                </c:pt>
                <c:pt idx="413">
                  <c:v>8.5248615707235968E-3</c:v>
                </c:pt>
                <c:pt idx="414">
                  <c:v>8.5195779825059416E-3</c:v>
                </c:pt>
                <c:pt idx="415">
                  <c:v>8.5088972023406196E-3</c:v>
                </c:pt>
                <c:pt idx="416">
                  <c:v>8.4929028253006647E-3</c:v>
                </c:pt>
                <c:pt idx="417">
                  <c:v>8.4821884558172848E-3</c:v>
                </c:pt>
                <c:pt idx="418">
                  <c:v>8.4768782697405773E-3</c:v>
                </c:pt>
                <c:pt idx="419">
                  <c:v>8.4715647551087056E-3</c:v>
                </c:pt>
                <c:pt idx="420">
                  <c:v>8.4500683192504436E-3</c:v>
                </c:pt>
                <c:pt idx="421">
                  <c:v>8.4339623783841952E-3</c:v>
                </c:pt>
                <c:pt idx="422">
                  <c:v>8.4339623783841952E-3</c:v>
                </c:pt>
                <c:pt idx="423">
                  <c:v>8.4232778536624323E-3</c:v>
                </c:pt>
                <c:pt idx="424">
                  <c:v>8.4016578721107186E-3</c:v>
                </c:pt>
                <c:pt idx="425">
                  <c:v>8.4016578721107186E-3</c:v>
                </c:pt>
                <c:pt idx="426">
                  <c:v>8.3854589498726911E-3</c:v>
                </c:pt>
                <c:pt idx="427">
                  <c:v>8.3692286741371812E-3</c:v>
                </c:pt>
                <c:pt idx="428">
                  <c:v>8.3638467704758926E-3</c:v>
                </c:pt>
                <c:pt idx="429">
                  <c:v>8.3529668621394638E-3</c:v>
                </c:pt>
                <c:pt idx="430">
                  <c:v>8.3475744740613127E-3</c:v>
                </c:pt>
                <c:pt idx="431">
                  <c:v>8.3312703953238726E-3</c:v>
                </c:pt>
                <c:pt idx="432">
                  <c:v>8.3366733293322708E-3</c:v>
                </c:pt>
                <c:pt idx="433">
                  <c:v>8.3149343473054565E-3</c:v>
                </c:pt>
                <c:pt idx="434">
                  <c:v>8.3094110260595478E-3</c:v>
                </c:pt>
                <c:pt idx="435">
                  <c:v>8.2876005333268818E-3</c:v>
                </c:pt>
                <c:pt idx="436">
                  <c:v>8.2821655863668901E-3</c:v>
                </c:pt>
                <c:pt idx="437">
                  <c:v>8.2657324902273496E-3</c:v>
                </c:pt>
                <c:pt idx="438">
                  <c:v>8.2547232661065017E-3</c:v>
                </c:pt>
                <c:pt idx="439">
                  <c:v>8.2491596299259489E-3</c:v>
                </c:pt>
                <c:pt idx="440">
                  <c:v>8.2382354299934887E-3</c:v>
                </c:pt>
                <c:pt idx="441">
                  <c:v>8.2271894107283066E-3</c:v>
                </c:pt>
                <c:pt idx="442">
                  <c:v>8.2161285408640008E-3</c:v>
                </c:pt>
                <c:pt idx="443">
                  <c:v>8.1995630981168757E-3</c:v>
                </c:pt>
                <c:pt idx="444">
                  <c:v>8.1940697580628399E-3</c:v>
                </c:pt>
                <c:pt idx="445">
                  <c:v>8.1829641206594573E-3</c:v>
                </c:pt>
                <c:pt idx="446">
                  <c:v>8.1774596299828955E-3</c:v>
                </c:pt>
                <c:pt idx="447">
                  <c:v>8.1608156945246584E-3</c:v>
                </c:pt>
                <c:pt idx="448">
                  <c:v>8.155296254582051E-3</c:v>
                </c:pt>
                <c:pt idx="449">
                  <c:v>8.1386069938288591E-3</c:v>
                </c:pt>
                <c:pt idx="450">
                  <c:v>8.1329639246710047E-3</c:v>
                </c:pt>
                <c:pt idx="451">
                  <c:v>8.1217747321629154E-3</c:v>
                </c:pt>
                <c:pt idx="452">
                  <c:v>8.105016446621191E-3</c:v>
                </c:pt>
                <c:pt idx="453">
                  <c:v>8.0994589819320638E-3</c:v>
                </c:pt>
                <c:pt idx="454">
                  <c:v>8.0882234390501351E-3</c:v>
                </c:pt>
                <c:pt idx="455">
                  <c:v>8.0826544278473269E-3</c:v>
                </c:pt>
                <c:pt idx="456">
                  <c:v>8.0658148627401564E-3</c:v>
                </c:pt>
                <c:pt idx="457">
                  <c:v>8.0545323886616789E-3</c:v>
                </c:pt>
                <c:pt idx="458">
                  <c:v>8.0433438568794265E-3</c:v>
                </c:pt>
                <c:pt idx="459">
                  <c:v>8.0320298181717435E-3</c:v>
                </c:pt>
                <c:pt idx="460">
                  <c:v>8.0264218179709433E-3</c:v>
                </c:pt>
                <c:pt idx="461">
                  <c:v>8.0150838922621401E-3</c:v>
                </c:pt>
                <c:pt idx="462">
                  <c:v>8.003729905487816E-3</c:v>
                </c:pt>
                <c:pt idx="463">
                  <c:v>7.9923597891986831E-3</c:v>
                </c:pt>
                <c:pt idx="464">
                  <c:v>7.9923597891986831E-3</c:v>
                </c:pt>
                <c:pt idx="465">
                  <c:v>7.97532957312737E-3</c:v>
                </c:pt>
                <c:pt idx="466">
                  <c:v>7.9640297714159754E-3</c:v>
                </c:pt>
                <c:pt idx="467">
                  <c:v>7.9526028946502788E-3</c:v>
                </c:pt>
                <c:pt idx="468">
                  <c:v>7.9411595752761441E-3</c:v>
                </c:pt>
                <c:pt idx="469">
                  <c:v>7.9411595752761441E-3</c:v>
                </c:pt>
                <c:pt idx="470">
                  <c:v>7.9240193210264199E-3</c:v>
                </c:pt>
                <c:pt idx="471">
                  <c:v>7.9126462450939891E-3</c:v>
                </c:pt>
                <c:pt idx="472">
                  <c:v>7.9011450562560866E-3</c:v>
                </c:pt>
                <c:pt idx="473">
                  <c:v>7.8896271014541625E-3</c:v>
                </c:pt>
                <c:pt idx="474">
                  <c:v>7.883917807790743E-3</c:v>
                </c:pt>
                <c:pt idx="475">
                  <c:v>7.8723746480969768E-3</c:v>
                </c:pt>
                <c:pt idx="476">
                  <c:v>7.8666528333211708E-3</c:v>
                </c:pt>
                <c:pt idx="477">
                  <c:v>7.8550843025393443E-3</c:v>
                </c:pt>
                <c:pt idx="478">
                  <c:v>7.8434987091220969E-3</c:v>
                </c:pt>
                <c:pt idx="479">
                  <c:v>7.8320087078603291E-3</c:v>
                </c:pt>
                <c:pt idx="480">
                  <c:v>7.8203889289472049E-3</c:v>
                </c:pt>
                <c:pt idx="481">
                  <c:v>7.81462905069716E-3</c:v>
                </c:pt>
                <c:pt idx="482">
                  <c:v>7.802983390985784E-3</c:v>
                </c:pt>
                <c:pt idx="483">
                  <c:v>7.7972106550996817E-3</c:v>
                </c:pt>
                <c:pt idx="484">
                  <c:v>7.7855389408826407E-3</c:v>
                </c:pt>
                <c:pt idx="485">
                  <c:v>7.773849702689138E-3</c:v>
                </c:pt>
                <c:pt idx="486">
                  <c:v>7.7680553164868752E-3</c:v>
                </c:pt>
                <c:pt idx="487">
                  <c:v>7.7563397295373803E-3</c:v>
                </c:pt>
                <c:pt idx="488">
                  <c:v>7.750532252690779E-3</c:v>
                </c:pt>
                <c:pt idx="489">
                  <c:v>7.738790137999608E-3</c:v>
                </c:pt>
                <c:pt idx="490">
                  <c:v>7.7270301798297641E-3</c:v>
                </c:pt>
                <c:pt idx="491">
                  <c:v>7.7212006579287914E-3</c:v>
                </c:pt>
                <c:pt idx="492">
                  <c:v>7.709413868771089E-3</c:v>
                </c:pt>
                <c:pt idx="493">
                  <c:v>7.7035710160937706E-3</c:v>
                </c:pt>
                <c:pt idx="494">
                  <c:v>7.6917572114569505E-3</c:v>
                </c:pt>
                <c:pt idx="495">
                  <c:v>7.6859009361297395E-3</c:v>
                </c:pt>
                <c:pt idx="496">
                  <c:v>7.6740599293985195E-3</c:v>
                </c:pt>
                <c:pt idx="497">
                  <c:v>7.6681901384876988E-3</c:v>
                </c:pt>
                <c:pt idx="498">
                  <c:v>7.6563217408883747E-3</c:v>
                </c:pt>
                <c:pt idx="499">
                  <c:v>7.6504383403828572E-3</c:v>
                </c:pt>
                <c:pt idx="500">
                  <c:v>7.6385423609481931E-3</c:v>
                </c:pt>
                <c:pt idx="501">
                  <c:v>7.6267435908125292E-3</c:v>
                </c:pt>
                <c:pt idx="502">
                  <c:v>7.620721501275322E-3</c:v>
                </c:pt>
                <c:pt idx="503">
                  <c:v>7.6148105951494294E-3</c:v>
                </c:pt>
                <c:pt idx="504">
                  <c:v>7.6028588701882414E-3</c:v>
                </c:pt>
                <c:pt idx="505">
                  <c:v>7.5969340657925958E-3</c:v>
                </c:pt>
                <c:pt idx="506">
                  <c:v>7.584954172570854E-3</c:v>
                </c:pt>
                <c:pt idx="507">
                  <c:v>7.5790153714054443E-3</c:v>
                </c:pt>
                <c:pt idx="508">
                  <c:v>7.5670071098156121E-3</c:v>
                </c:pt>
                <c:pt idx="509">
                  <c:v>7.5610542122114162E-3</c:v>
                </c:pt>
                <c:pt idx="510">
                  <c:v>7.5490173797653961E-3</c:v>
                </c:pt>
                <c:pt idx="511">
                  <c:v>7.5369613240350384E-3</c:v>
                </c:pt>
                <c:pt idx="512">
                  <c:v>7.5369613240350384E-3</c:v>
                </c:pt>
                <c:pt idx="513">
                  <c:v>7.5250032823913106E-3</c:v>
                </c:pt>
                <c:pt idx="514">
                  <c:v>7.5129086910463647E-3</c:v>
                </c:pt>
                <c:pt idx="515">
                  <c:v>7.50691289412632E-3</c:v>
                </c:pt>
                <c:pt idx="516">
                  <c:v>7.5007945979076122E-3</c:v>
                </c:pt>
                <c:pt idx="517">
                  <c:v>7.4887788056531629E-3</c:v>
                </c:pt>
                <c:pt idx="518">
                  <c:v>7.4826456818427537E-3</c:v>
                </c:pt>
                <c:pt idx="519">
                  <c:v>7.4766256158777938E-3</c:v>
                </c:pt>
                <c:pt idx="520">
                  <c:v>7.4644526390084363E-3</c:v>
                </c:pt>
                <c:pt idx="521">
                  <c:v>7.4584178885337346E-3</c:v>
                </c:pt>
                <c:pt idx="522">
                  <c:v>7.4462151459650959E-3</c:v>
                </c:pt>
                <c:pt idx="523">
                  <c:v>7.4401656029956754E-3</c:v>
                </c:pt>
                <c:pt idx="524">
                  <c:v>7.4339923728774446E-3</c:v>
                </c:pt>
                <c:pt idx="525">
                  <c:v>7.4279328753025222E-3</c:v>
                </c:pt>
                <c:pt idx="526">
                  <c:v>7.4156799688228194E-3</c:v>
                </c:pt>
                <c:pt idx="527">
                  <c:v>7.4096054955712738E-3</c:v>
                </c:pt>
                <c:pt idx="528">
                  <c:v>7.3973222317268291E-3</c:v>
                </c:pt>
                <c:pt idx="529">
                  <c:v>7.3912326712125631E-3</c:v>
                </c:pt>
                <c:pt idx="530">
                  <c:v>7.3912326712125631E-3</c:v>
                </c:pt>
                <c:pt idx="531">
                  <c:v>7.3728140624865898E-3</c:v>
                </c:pt>
                <c:pt idx="532">
                  <c:v>7.3667042427397614E-3</c:v>
                </c:pt>
                <c:pt idx="533">
                  <c:v>7.3604694007923166E-3</c:v>
                </c:pt>
                <c:pt idx="534">
                  <c:v>7.3543493253992219E-3</c:v>
                </c:pt>
                <c:pt idx="535">
                  <c:v>7.3482241528140674E-3</c:v>
                </c:pt>
                <c:pt idx="536">
                  <c:v>7.3358381116270556E-3</c:v>
                </c:pt>
                <c:pt idx="537">
                  <c:v>7.3234311220902468E-3</c:v>
                </c:pt>
                <c:pt idx="538">
                  <c:v>7.3110030775537221E-3</c:v>
                </c:pt>
                <c:pt idx="539">
                  <c:v>7.3172800684407312E-3</c:v>
                </c:pt>
                <c:pt idx="540">
                  <c:v>7.3048415588567017E-3</c:v>
                </c:pt>
                <c:pt idx="541">
                  <c:v>7.29867483862653E-3</c:v>
                </c:pt>
                <c:pt idx="542">
                  <c:v>7.2862045675372031E-3</c:v>
                </c:pt>
                <c:pt idx="543">
                  <c:v>7.2800220604061355E-3</c:v>
                </c:pt>
                <c:pt idx="544">
                  <c:v>7.2737129170733711E-3</c:v>
                </c:pt>
                <c:pt idx="545">
                  <c:v>7.2675197832548057E-3</c:v>
                </c:pt>
                <c:pt idx="546">
                  <c:v>7.2549959614048032E-3</c:v>
                </c:pt>
                <c:pt idx="547">
                  <c:v>7.2487868364299419E-3</c:v>
                </c:pt>
                <c:pt idx="548">
                  <c:v>7.2549959614048032E-3</c:v>
                </c:pt>
                <c:pt idx="549">
                  <c:v>7.2362305933407062E-3</c:v>
                </c:pt>
                <c:pt idx="550">
                  <c:v>7.2300053526951147E-3</c:v>
                </c:pt>
                <c:pt idx="551">
                  <c:v>7.2237747473187456E-3</c:v>
                </c:pt>
                <c:pt idx="552">
                  <c:v>7.2174164352626913E-3</c:v>
                </c:pt>
                <c:pt idx="553">
                  <c:v>7.2049280634854367E-3</c:v>
                </c:pt>
                <c:pt idx="554">
                  <c:v>7.2049280634854367E-3</c:v>
                </c:pt>
                <c:pt idx="555">
                  <c:v>7.1922952525601998E-3</c:v>
                </c:pt>
                <c:pt idx="556">
                  <c:v>7.186031950944834E-3</c:v>
                </c:pt>
                <c:pt idx="557">
                  <c:v>7.1796402138268748E-3</c:v>
                </c:pt>
                <c:pt idx="558">
                  <c:v>7.1669628295394422E-3</c:v>
                </c:pt>
                <c:pt idx="559">
                  <c:v>7.1669628295394422E-3</c:v>
                </c:pt>
                <c:pt idx="560">
                  <c:v>7.1543863887827599E-3</c:v>
                </c:pt>
                <c:pt idx="561">
                  <c:v>7.1479663541457721E-3</c:v>
                </c:pt>
                <c:pt idx="562">
                  <c:v>7.1416641758066442E-3</c:v>
                </c:pt>
                <c:pt idx="563">
                  <c:v>7.1353564311812771E-3</c:v>
                </c:pt>
                <c:pt idx="564">
                  <c:v>7.1289192589059401E-3</c:v>
                </c:pt>
                <c:pt idx="565">
                  <c:v>7.116275584882867E-3</c:v>
                </c:pt>
                <c:pt idx="566">
                  <c:v>7.116275584882867E-3</c:v>
                </c:pt>
                <c:pt idx="567">
                  <c:v>7.1098211369907197E-3</c:v>
                </c:pt>
                <c:pt idx="568">
                  <c:v>7.1034851164762788E-3</c:v>
                </c:pt>
                <c:pt idx="569">
                  <c:v>7.0971434394409708E-3</c:v>
                </c:pt>
                <c:pt idx="570">
                  <c:v>7.0906715760920705E-3</c:v>
                </c:pt>
                <c:pt idx="571">
                  <c:v>7.0843184287551616E-3</c:v>
                </c:pt>
                <c:pt idx="572">
                  <c:v>7.0779595788616929E-3</c:v>
                </c:pt>
                <c:pt idx="573">
                  <c:v>7.0650997445188286E-3</c:v>
                </c:pt>
                <c:pt idx="574">
                  <c:v>7.0650997445188286E-3</c:v>
                </c:pt>
                <c:pt idx="575">
                  <c:v>7.0587235814982873E-3</c:v>
                </c:pt>
                <c:pt idx="576">
                  <c:v>7.0522164600925292E-3</c:v>
                </c:pt>
                <c:pt idx="577">
                  <c:v>7.0394350199430075E-3</c:v>
                </c:pt>
                <c:pt idx="578">
                  <c:v>7.0265046787147296E-3</c:v>
                </c:pt>
                <c:pt idx="579">
                  <c:v>7.0329100520339378E-3</c:v>
                </c:pt>
                <c:pt idx="580">
                  <c:v>7.0199676922333481E-3</c:v>
                </c:pt>
                <c:pt idx="581">
                  <c:v>7.0199676922333481E-3</c:v>
                </c:pt>
                <c:pt idx="582">
                  <c:v>7.0071274285544438E-3</c:v>
                </c:pt>
                <c:pt idx="583">
                  <c:v>7.0005723480298385E-3</c:v>
                </c:pt>
                <c:pt idx="584">
                  <c:v>7.0005723480298385E-3</c:v>
                </c:pt>
                <c:pt idx="585">
                  <c:v>6.9876964444658008E-3</c:v>
                </c:pt>
                <c:pt idx="586">
                  <c:v>6.9811231188111845E-3</c:v>
                </c:pt>
                <c:pt idx="587">
                  <c:v>6.9811231188111845E-3</c:v>
                </c:pt>
                <c:pt idx="588">
                  <c:v>6.9682112769347063E-3</c:v>
                </c:pt>
                <c:pt idx="589">
                  <c:v>6.9682112769347063E-3</c:v>
                </c:pt>
                <c:pt idx="590">
                  <c:v>6.9551485246542371E-3</c:v>
                </c:pt>
                <c:pt idx="591">
                  <c:v>6.9551485246542371E-3</c:v>
                </c:pt>
                <c:pt idx="592">
                  <c:v>6.9486714701444902E-3</c:v>
                </c:pt>
                <c:pt idx="593">
                  <c:v>6.9420611924701434E-3</c:v>
                </c:pt>
                <c:pt idx="594">
                  <c:v>6.9355719158552456E-3</c:v>
                </c:pt>
                <c:pt idx="595">
                  <c:v>6.9290765618515151E-3</c:v>
                </c:pt>
                <c:pt idx="596">
                  <c:v>6.9159398927405372E-3</c:v>
                </c:pt>
                <c:pt idx="597">
                  <c:v>6.9159398927405372E-3</c:v>
                </c:pt>
                <c:pt idx="598">
                  <c:v>6.9159398927405372E-3</c:v>
                </c:pt>
                <c:pt idx="599">
                  <c:v>6.9027782232953128E-3</c:v>
                </c:pt>
                <c:pt idx="600">
                  <c:v>6.9027782232953128E-3</c:v>
                </c:pt>
                <c:pt idx="601">
                  <c:v>6.8962519820551819E-3</c:v>
                </c:pt>
                <c:pt idx="602">
                  <c:v>6.8830526657871795E-3</c:v>
                </c:pt>
                <c:pt idx="603">
                  <c:v>6.8830526657871795E-3</c:v>
                </c:pt>
                <c:pt idx="604">
                  <c:v>6.8765077037694069E-3</c:v>
                </c:pt>
                <c:pt idx="605">
                  <c:v>6.869827989112974E-3</c:v>
                </c:pt>
                <c:pt idx="606">
                  <c:v>6.8632704157711869E-3</c:v>
                </c:pt>
                <c:pt idx="607">
                  <c:v>6.8632704157711869E-3</c:v>
                </c:pt>
                <c:pt idx="608">
                  <c:v>6.8500075474410985E-3</c:v>
                </c:pt>
                <c:pt idx="609">
                  <c:v>6.8500075474410985E-3</c:v>
                </c:pt>
                <c:pt idx="610">
                  <c:v>6.8434309816056459E-3</c:v>
                </c:pt>
                <c:pt idx="611">
                  <c:v>6.8368480895804615E-3</c:v>
                </c:pt>
                <c:pt idx="612">
                  <c:v>6.8368480895804615E-3</c:v>
                </c:pt>
                <c:pt idx="613">
                  <c:v>6.8301295888145491E-3</c:v>
                </c:pt>
                <c:pt idx="614">
                  <c:v>6.8235338645015889E-3</c:v>
                </c:pt>
                <c:pt idx="615">
                  <c:v>6.8169317584966336E-3</c:v>
                </c:pt>
                <c:pt idx="616">
                  <c:v>6.8169317584966336E-3</c:v>
                </c:pt>
                <c:pt idx="617">
                  <c:v>6.8101936095826239E-3</c:v>
                </c:pt>
                <c:pt idx="618">
                  <c:v>6.8101936095826239E-3</c:v>
                </c:pt>
                <c:pt idx="619">
                  <c:v>6.8035785583764668E-3</c:v>
                </c:pt>
                <c:pt idx="620">
                  <c:v>6.7901990987010094E-3</c:v>
                </c:pt>
                <c:pt idx="621">
                  <c:v>6.7835645497039392E-3</c:v>
                </c:pt>
                <c:pt idx="622">
                  <c:v>6.7769235055443857E-3</c:v>
                </c:pt>
                <c:pt idx="623">
                  <c:v>6.7769235055443857E-3</c:v>
                </c:pt>
                <c:pt idx="624">
                  <c:v>6.7701455375789371E-3</c:v>
                </c:pt>
                <c:pt idx="625">
                  <c:v>6.7634913173596966E-3</c:v>
                </c:pt>
                <c:pt idx="626">
                  <c:v>6.7634913173596966E-3</c:v>
                </c:pt>
                <c:pt idx="627">
                  <c:v>6.756830543975482E-3</c:v>
                </c:pt>
                <c:pt idx="628">
                  <c:v>6.756830543975482E-3</c:v>
                </c:pt>
                <c:pt idx="629">
                  <c:v>6.7500323999222416E-3</c:v>
                </c:pt>
                <c:pt idx="630">
                  <c:v>6.7433583324631357E-3</c:v>
                </c:pt>
                <c:pt idx="631">
                  <c:v>6.736677652968117E-3</c:v>
                </c:pt>
                <c:pt idx="632">
                  <c:v>6.736677652968117E-3</c:v>
                </c:pt>
                <c:pt idx="633">
                  <c:v>6.7231650582147695E-3</c:v>
                </c:pt>
                <c:pt idx="634">
                  <c:v>6.7231650582147695E-3</c:v>
                </c:pt>
                <c:pt idx="635">
                  <c:v>6.716332838685112E-3</c:v>
                </c:pt>
                <c:pt idx="636">
                  <c:v>6.716332838685112E-3</c:v>
                </c:pt>
                <c:pt idx="637">
                  <c:v>6.7096252503399912E-3</c:v>
                </c:pt>
                <c:pt idx="638">
                  <c:v>6.7029109497292296E-3</c:v>
                </c:pt>
                <c:pt idx="639">
                  <c:v>6.7029109497292296E-3</c:v>
                </c:pt>
                <c:pt idx="640">
                  <c:v>6.6960580642643772E-3</c:v>
                </c:pt>
                <c:pt idx="641">
                  <c:v>6.6893301458367267E-3</c:v>
                </c:pt>
                <c:pt idx="642">
                  <c:v>6.6825954538637161E-3</c:v>
                </c:pt>
                <c:pt idx="643">
                  <c:v>6.6825954538637161E-3</c:v>
                </c:pt>
                <c:pt idx="644">
                  <c:v>6.6825954538637161E-3</c:v>
                </c:pt>
                <c:pt idx="645">
                  <c:v>6.6757217137924487E-3</c:v>
                </c:pt>
                <c:pt idx="646">
                  <c:v>6.6689732792986961E-3</c:v>
                </c:pt>
                <c:pt idx="647">
                  <c:v>6.6689732792986961E-3</c:v>
                </c:pt>
                <c:pt idx="648">
                  <c:v>6.6622180090417345E-3</c:v>
                </c:pt>
                <c:pt idx="649">
                  <c:v>6.6622180090417345E-3</c:v>
                </c:pt>
                <c:pt idx="650">
                  <c:v>6.6553232228044332E-3</c:v>
                </c:pt>
                <c:pt idx="651">
                  <c:v>6.6485540834079091E-3</c:v>
                </c:pt>
                <c:pt idx="652">
                  <c:v>6.6417780450719671E-3</c:v>
                </c:pt>
                <c:pt idx="653">
                  <c:v>6.6417780450719671E-3</c:v>
                </c:pt>
                <c:pt idx="654">
                  <c:v>6.6417780450719671E-3</c:v>
                </c:pt>
                <c:pt idx="655">
                  <c:v>6.6280719821076176E-3</c:v>
                </c:pt>
                <c:pt idx="656">
                  <c:v>6.6348620181583282E-3</c:v>
                </c:pt>
                <c:pt idx="657">
                  <c:v>6.6212749829621187E-3</c:v>
                </c:pt>
                <c:pt idx="658">
                  <c:v>6.6212749829621187E-3</c:v>
                </c:pt>
                <c:pt idx="659">
                  <c:v>6.6212749829621187E-3</c:v>
                </c:pt>
                <c:pt idx="660">
                  <c:v>6.6143375178471199E-3</c:v>
                </c:pt>
                <c:pt idx="661">
                  <c:v>6.6143375178471199E-3</c:v>
                </c:pt>
                <c:pt idx="662">
                  <c:v>6.6075263904126786E-3</c:v>
                </c:pt>
                <c:pt idx="663">
                  <c:v>6.6007082347275441E-3</c:v>
                </c:pt>
                <c:pt idx="664">
                  <c:v>6.6007082347275441E-3</c:v>
                </c:pt>
                <c:pt idx="665">
                  <c:v>6.5937491308056297E-3</c:v>
                </c:pt>
                <c:pt idx="666">
                  <c:v>6.5937491308056297E-3</c:v>
                </c:pt>
                <c:pt idx="667">
                  <c:v>6.5869167142146275E-3</c:v>
                </c:pt>
                <c:pt idx="668">
                  <c:v>6.580077203194503E-3</c:v>
                </c:pt>
                <c:pt idx="669">
                  <c:v>6.580077203194503E-3</c:v>
                </c:pt>
                <c:pt idx="670">
                  <c:v>6.580077203194503E-3</c:v>
                </c:pt>
                <c:pt idx="671">
                  <c:v>6.5730962567119005E-3</c:v>
                </c:pt>
                <c:pt idx="672">
                  <c:v>6.5662423500812105E-3</c:v>
                </c:pt>
                <c:pt idx="673">
                  <c:v>6.5592466793070077E-3</c:v>
                </c:pt>
                <c:pt idx="674">
                  <c:v>6.5662423500812105E-3</c:v>
                </c:pt>
                <c:pt idx="675">
                  <c:v>6.5592466793070077E-3</c:v>
                </c:pt>
                <c:pt idx="676">
                  <c:v>6.5523782857829574E-3</c:v>
                </c:pt>
                <c:pt idx="677">
                  <c:v>6.5523782857829574E-3</c:v>
                </c:pt>
                <c:pt idx="678">
                  <c:v>6.5523782857829574E-3</c:v>
                </c:pt>
                <c:pt idx="679">
                  <c:v>6.5455026850502465E-3</c:v>
                </c:pt>
                <c:pt idx="680">
                  <c:v>6.5455026850502465E-3</c:v>
                </c:pt>
                <c:pt idx="681">
                  <c:v>6.5384848244834223E-3</c:v>
                </c:pt>
                <c:pt idx="682">
                  <c:v>6.5384848244834223E-3</c:v>
                </c:pt>
                <c:pt idx="683">
                  <c:v>6.5315945985647342E-3</c:v>
                </c:pt>
                <c:pt idx="684">
                  <c:v>6.5246970964175808E-3</c:v>
                </c:pt>
                <c:pt idx="685">
                  <c:v>6.5246970964175808E-3</c:v>
                </c:pt>
                <c:pt idx="686">
                  <c:v>6.5176568335560603E-3</c:v>
                </c:pt>
                <c:pt idx="687">
                  <c:v>6.5246970964175808E-3</c:v>
                </c:pt>
                <c:pt idx="688">
                  <c:v>6.5176568335560603E-3</c:v>
                </c:pt>
                <c:pt idx="689">
                  <c:v>6.5107445657159677E-3</c:v>
                </c:pt>
                <c:pt idx="690">
                  <c:v>6.5107445657159677E-3</c:v>
                </c:pt>
                <c:pt idx="691">
                  <c:v>6.5038249515189141E-3</c:v>
                </c:pt>
                <c:pt idx="692">
                  <c:v>6.5038249515189141E-3</c:v>
                </c:pt>
                <c:pt idx="693">
                  <c:v>6.5038249515189141E-3</c:v>
                </c:pt>
                <c:pt idx="694">
                  <c:v>6.5038249515189141E-3</c:v>
                </c:pt>
                <c:pt idx="695">
                  <c:v>6.4967620704470949E-3</c:v>
                </c:pt>
                <c:pt idx="696">
                  <c:v>6.4967620704470949E-3</c:v>
                </c:pt>
                <c:pt idx="697">
                  <c:v>6.4898275477858428E-3</c:v>
                </c:pt>
                <c:pt idx="698">
                  <c:v>6.4898275477858428E-3</c:v>
                </c:pt>
                <c:pt idx="699">
                  <c:v>6.4898275477858428E-3</c:v>
                </c:pt>
                <c:pt idx="700">
                  <c:v>6.4828856075053488E-3</c:v>
                </c:pt>
                <c:pt idx="701">
                  <c:v>6.4828856075053488E-3</c:v>
                </c:pt>
                <c:pt idx="702">
                  <c:v>6.4757998888168248E-3</c:v>
                </c:pt>
                <c:pt idx="703">
                  <c:v>6.4757998888168248E-3</c:v>
                </c:pt>
                <c:pt idx="704">
                  <c:v>6.4688428949851613E-3</c:v>
                </c:pt>
                <c:pt idx="705">
                  <c:v>6.4757998888168248E-3</c:v>
                </c:pt>
                <c:pt idx="706">
                  <c:v>6.4688428949851613E-3</c:v>
                </c:pt>
                <c:pt idx="707">
                  <c:v>6.4688428949851613E-3</c:v>
                </c:pt>
                <c:pt idx="708">
                  <c:v>6.4618784111123602E-3</c:v>
                </c:pt>
                <c:pt idx="709">
                  <c:v>6.4547696318304039E-3</c:v>
                </c:pt>
                <c:pt idx="710">
                  <c:v>6.4547696318304039E-3</c:v>
                </c:pt>
                <c:pt idx="711">
                  <c:v>6.4547696318304039E-3</c:v>
                </c:pt>
                <c:pt idx="712">
                  <c:v>6.4547696318304039E-3</c:v>
                </c:pt>
                <c:pt idx="713">
                  <c:v>6.4477899469508161E-3</c:v>
                </c:pt>
                <c:pt idx="714">
                  <c:v>6.4477899469508161E-3</c:v>
                </c:pt>
                <c:pt idx="715">
                  <c:v>6.4408026984219911E-3</c:v>
                </c:pt>
                <c:pt idx="716">
                  <c:v>6.4408026984219911E-3</c:v>
                </c:pt>
                <c:pt idx="717">
                  <c:v>6.4408026984219911E-3</c:v>
                </c:pt>
                <c:pt idx="718">
                  <c:v>6.4408026984219911E-3</c:v>
                </c:pt>
                <c:pt idx="719">
                  <c:v>6.433670631917676E-3</c:v>
                </c:pt>
                <c:pt idx="720">
                  <c:v>6.433670631917676E-3</c:v>
                </c:pt>
                <c:pt idx="721">
                  <c:v>6.4266680325033116E-3</c:v>
                </c:pt>
                <c:pt idx="722">
                  <c:v>6.4266680325033116E-3</c:v>
                </c:pt>
                <c:pt idx="723">
                  <c:v>6.4266680325033116E-3</c:v>
                </c:pt>
                <c:pt idx="724">
                  <c:v>6.4196577946180281E-3</c:v>
                </c:pt>
                <c:pt idx="725">
                  <c:v>6.4196577946180281E-3</c:v>
                </c:pt>
                <c:pt idx="726">
                  <c:v>6.4196577946180281E-3</c:v>
                </c:pt>
                <c:pt idx="727">
                  <c:v>6.4125022105259348E-3</c:v>
                </c:pt>
                <c:pt idx="728">
                  <c:v>6.4125022105259348E-3</c:v>
                </c:pt>
                <c:pt idx="729">
                  <c:v>6.4125022105259348E-3</c:v>
                </c:pt>
                <c:pt idx="730">
                  <c:v>6.4125022105259348E-3</c:v>
                </c:pt>
                <c:pt idx="731">
                  <c:v>6.4196577946180281E-3</c:v>
                </c:pt>
                <c:pt idx="732">
                  <c:v>6.4054764693971056E-3</c:v>
                </c:pt>
                <c:pt idx="733">
                  <c:v>6.4054764693971056E-3</c:v>
                </c:pt>
                <c:pt idx="734">
                  <c:v>6.4054764693971056E-3</c:v>
                </c:pt>
                <c:pt idx="735">
                  <c:v>6.3983050255516892E-3</c:v>
                </c:pt>
                <c:pt idx="736">
                  <c:v>6.3983050255516892E-3</c:v>
                </c:pt>
                <c:pt idx="737">
                  <c:v>6.3983050255516892E-3</c:v>
                </c:pt>
                <c:pt idx="738">
                  <c:v>6.3983050255516892E-3</c:v>
                </c:pt>
                <c:pt idx="739">
                  <c:v>6.3983050255516892E-3</c:v>
                </c:pt>
                <c:pt idx="740">
                  <c:v>6.3912636778652781E-3</c:v>
                </c:pt>
                <c:pt idx="741">
                  <c:v>6.3842145640634609E-3</c:v>
                </c:pt>
                <c:pt idx="742">
                  <c:v>6.3912636778652781E-3</c:v>
                </c:pt>
                <c:pt idx="743">
                  <c:v>6.3912636778652781E-3</c:v>
                </c:pt>
                <c:pt idx="744">
                  <c:v>6.3842145640634609E-3</c:v>
                </c:pt>
                <c:pt idx="745">
                  <c:v>6.3842145640634609E-3</c:v>
                </c:pt>
                <c:pt idx="746">
                  <c:v>6.3842145640634609E-3</c:v>
                </c:pt>
                <c:pt idx="747">
                  <c:v>6.3770192096307835E-3</c:v>
                </c:pt>
                <c:pt idx="748">
                  <c:v>6.3770192096307835E-3</c:v>
                </c:pt>
                <c:pt idx="749">
                  <c:v>6.3770192096307835E-3</c:v>
                </c:pt>
                <c:pt idx="750">
                  <c:v>6.3699543326463486E-3</c:v>
                </c:pt>
                <c:pt idx="751">
                  <c:v>6.3770192096307835E-3</c:v>
                </c:pt>
                <c:pt idx="752">
                  <c:v>6.3699543326463486E-3</c:v>
                </c:pt>
                <c:pt idx="753">
                  <c:v>6.3699543326463486E-3</c:v>
                </c:pt>
                <c:pt idx="754">
                  <c:v>6.3699543326463486E-3</c:v>
                </c:pt>
                <c:pt idx="755">
                  <c:v>6.3628816113456017E-3</c:v>
                </c:pt>
                <c:pt idx="756">
                  <c:v>6.3628816113456017E-3</c:v>
                </c:pt>
                <c:pt idx="757">
                  <c:v>6.3628816113456017E-3</c:v>
                </c:pt>
                <c:pt idx="758">
                  <c:v>6.3556621055559587E-3</c:v>
                </c:pt>
                <c:pt idx="759">
                  <c:v>6.3556621055559587E-3</c:v>
                </c:pt>
                <c:pt idx="760">
                  <c:v>6.3556621055559587E-3</c:v>
                </c:pt>
                <c:pt idx="761">
                  <c:v>6.3556621055559587E-3</c:v>
                </c:pt>
                <c:pt idx="762">
                  <c:v>6.3556621055559587E-3</c:v>
                </c:pt>
                <c:pt idx="763">
                  <c:v>6.3556621055559587E-3</c:v>
                </c:pt>
                <c:pt idx="764">
                  <c:v>6.3556621055559587E-3</c:v>
                </c:pt>
                <c:pt idx="765">
                  <c:v>6.3556621055559587E-3</c:v>
                </c:pt>
                <c:pt idx="766">
                  <c:v>6.3485734618101411E-3</c:v>
                </c:pt>
                <c:pt idx="767">
                  <c:v>6.341476894225824E-3</c:v>
                </c:pt>
                <c:pt idx="768">
                  <c:v>6.341476894225824E-3</c:v>
                </c:pt>
                <c:pt idx="769">
                  <c:v>6.341476894225824E-3</c:v>
                </c:pt>
                <c:pt idx="770">
                  <c:v>6.341476894225824E-3</c:v>
                </c:pt>
                <c:pt idx="771">
                  <c:v>6.3342329922414448E-3</c:v>
                </c:pt>
                <c:pt idx="772">
                  <c:v>6.341476894225824E-3</c:v>
                </c:pt>
                <c:pt idx="773">
                  <c:v>6.3342329922414448E-3</c:v>
                </c:pt>
                <c:pt idx="774">
                  <c:v>6.3342329922414448E-3</c:v>
                </c:pt>
                <c:pt idx="775">
                  <c:v>6.3342329922414448E-3</c:v>
                </c:pt>
                <c:pt idx="776">
                  <c:v>6.3342329922414448E-3</c:v>
                </c:pt>
                <c:pt idx="777">
                  <c:v>6.3342329922414448E-3</c:v>
                </c:pt>
                <c:pt idx="778">
                  <c:v>6.3271203402495823E-3</c:v>
                </c:pt>
                <c:pt idx="779">
                  <c:v>6.3271203402495823E-3</c:v>
                </c:pt>
                <c:pt idx="780">
                  <c:v>6.3271203402495823E-3</c:v>
                </c:pt>
                <c:pt idx="781">
                  <c:v>6.3271203402495823E-3</c:v>
                </c:pt>
                <c:pt idx="782">
                  <c:v>6.3271203402495823E-3</c:v>
                </c:pt>
                <c:pt idx="783">
                  <c:v>6.3199996835442956E-3</c:v>
                </c:pt>
                <c:pt idx="784">
                  <c:v>6.3127311363624546E-3</c:v>
                </c:pt>
                <c:pt idx="785">
                  <c:v>6.3199996835442956E-3</c:v>
                </c:pt>
                <c:pt idx="786">
                  <c:v>6.3199996835442956E-3</c:v>
                </c:pt>
                <c:pt idx="787">
                  <c:v>6.3199996835442956E-3</c:v>
                </c:pt>
                <c:pt idx="788">
                  <c:v>6.3127311363624546E-3</c:v>
                </c:pt>
                <c:pt idx="789">
                  <c:v>6.3199996835442956E-3</c:v>
                </c:pt>
                <c:pt idx="790">
                  <c:v>6.3127311363624546E-3</c:v>
                </c:pt>
                <c:pt idx="791">
                  <c:v>6.3199996835442956E-3</c:v>
                </c:pt>
                <c:pt idx="792">
                  <c:v>6.3127311363624546E-3</c:v>
                </c:pt>
                <c:pt idx="793">
                  <c:v>6.3127311363624546E-3</c:v>
                </c:pt>
                <c:pt idx="794">
                  <c:v>6.3055942305226065E-3</c:v>
                </c:pt>
                <c:pt idx="795">
                  <c:v>6.3055942305226065E-3</c:v>
                </c:pt>
                <c:pt idx="796">
                  <c:v>6.3055942305226065E-3</c:v>
                </c:pt>
                <c:pt idx="797">
                  <c:v>6.3127311363624546E-3</c:v>
                </c:pt>
                <c:pt idx="798">
                  <c:v>6.3055942305226065E-3</c:v>
                </c:pt>
                <c:pt idx="799">
                  <c:v>6.3055942305226065E-3</c:v>
                </c:pt>
                <c:pt idx="800">
                  <c:v>6.3055942305226065E-3</c:v>
                </c:pt>
                <c:pt idx="801">
                  <c:v>6.3055942305226065E-3</c:v>
                </c:pt>
                <c:pt idx="802">
                  <c:v>6.2984492377092327E-3</c:v>
                </c:pt>
                <c:pt idx="803">
                  <c:v>6.3055942305226065E-3</c:v>
                </c:pt>
                <c:pt idx="804">
                  <c:v>6.3055942305226065E-3</c:v>
                </c:pt>
                <c:pt idx="805">
                  <c:v>6.2984492377092327E-3</c:v>
                </c:pt>
                <c:pt idx="806">
                  <c:v>6.2984492377092327E-3</c:v>
                </c:pt>
                <c:pt idx="807">
                  <c:v>6.2984492377092327E-3</c:v>
                </c:pt>
                <c:pt idx="808">
                  <c:v>6.2984492377092327E-3</c:v>
                </c:pt>
                <c:pt idx="809">
                  <c:v>6.2911557920623772E-3</c:v>
                </c:pt>
                <c:pt idx="810">
                  <c:v>6.2911557920623772E-3</c:v>
                </c:pt>
                <c:pt idx="811">
                  <c:v>6.2911557920623772E-3</c:v>
                </c:pt>
                <c:pt idx="812">
                  <c:v>6.2911557920623772E-3</c:v>
                </c:pt>
                <c:pt idx="813">
                  <c:v>6.2911557920623772E-3</c:v>
                </c:pt>
                <c:pt idx="814">
                  <c:v>6.2911557920623772E-3</c:v>
                </c:pt>
                <c:pt idx="815">
                  <c:v>6.2911557920623772E-3</c:v>
                </c:pt>
                <c:pt idx="816">
                  <c:v>6.2839943825563696E-3</c:v>
                </c:pt>
                <c:pt idx="817">
                  <c:v>6.2911557920623772E-3</c:v>
                </c:pt>
                <c:pt idx="818">
                  <c:v>6.2839943825563696E-3</c:v>
                </c:pt>
                <c:pt idx="819">
                  <c:v>6.2839943825563696E-3</c:v>
                </c:pt>
                <c:pt idx="820">
                  <c:v>6.2839943825563696E-3</c:v>
                </c:pt>
                <c:pt idx="821">
                  <c:v>6.2911557920623772E-3</c:v>
                </c:pt>
                <c:pt idx="822">
                  <c:v>6.2839943825563696E-3</c:v>
                </c:pt>
                <c:pt idx="823">
                  <c:v>6.2839943825563696E-3</c:v>
                </c:pt>
                <c:pt idx="824">
                  <c:v>6.2768248023981048E-3</c:v>
                </c:pt>
                <c:pt idx="825">
                  <c:v>6.2768248023981048E-3</c:v>
                </c:pt>
                <c:pt idx="826">
                  <c:v>6.2768248023981048E-3</c:v>
                </c:pt>
                <c:pt idx="827">
                  <c:v>6.2768248023981048E-3</c:v>
                </c:pt>
                <c:pt idx="828">
                  <c:v>6.2695062006508928E-3</c:v>
                </c:pt>
                <c:pt idx="829">
                  <c:v>6.2768248023981048E-3</c:v>
                </c:pt>
                <c:pt idx="830">
                  <c:v>6.2695062006508928E-3</c:v>
                </c:pt>
                <c:pt idx="831">
                  <c:v>6.2695062006508928E-3</c:v>
                </c:pt>
                <c:pt idx="832">
                  <c:v>6.2695062006508928E-3</c:v>
                </c:pt>
                <c:pt idx="833">
                  <c:v>6.2695062006508928E-3</c:v>
                </c:pt>
                <c:pt idx="834">
                  <c:v>6.2695062006508928E-3</c:v>
                </c:pt>
                <c:pt idx="835">
                  <c:v>6.2695062006508928E-3</c:v>
                </c:pt>
                <c:pt idx="836">
                  <c:v>6.2695062006508928E-3</c:v>
                </c:pt>
                <c:pt idx="837">
                  <c:v>6.2695062006508928E-3</c:v>
                </c:pt>
                <c:pt idx="838">
                  <c:v>6.2695062006508928E-3</c:v>
                </c:pt>
                <c:pt idx="839">
                  <c:v>6.262320033342276E-3</c:v>
                </c:pt>
                <c:pt idx="840">
                  <c:v>6.262320033342276E-3</c:v>
                </c:pt>
                <c:pt idx="841">
                  <c:v>6.262320033342276E-3</c:v>
                </c:pt>
                <c:pt idx="842">
                  <c:v>6.262320033342276E-3</c:v>
                </c:pt>
                <c:pt idx="843">
                  <c:v>6.2695062006508928E-3</c:v>
                </c:pt>
                <c:pt idx="844">
                  <c:v>6.262320033342276E-3</c:v>
                </c:pt>
                <c:pt idx="845">
                  <c:v>6.262320033342276E-3</c:v>
                </c:pt>
                <c:pt idx="846">
                  <c:v>6.262320033342276E-3</c:v>
                </c:pt>
                <c:pt idx="847">
                  <c:v>6.2551256102495656E-3</c:v>
                </c:pt>
                <c:pt idx="848">
                  <c:v>6.2551256102495656E-3</c:v>
                </c:pt>
                <c:pt idx="849">
                  <c:v>6.2551256102495656E-3</c:v>
                </c:pt>
                <c:pt idx="850">
                  <c:v>6.2551256102495656E-3</c:v>
                </c:pt>
                <c:pt idx="851">
                  <c:v>6.262320033342276E-3</c:v>
                </c:pt>
                <c:pt idx="852">
                  <c:v>6.262320033342276E-3</c:v>
                </c:pt>
                <c:pt idx="853">
                  <c:v>6.2695062006508928E-3</c:v>
                </c:pt>
                <c:pt idx="854">
                  <c:v>6.262320033342276E-3</c:v>
                </c:pt>
                <c:pt idx="855">
                  <c:v>6.2695062006508928E-3</c:v>
                </c:pt>
                <c:pt idx="856">
                  <c:v>6.262320033342276E-3</c:v>
                </c:pt>
                <c:pt idx="857">
                  <c:v>6.2551256102495656E-3</c:v>
                </c:pt>
                <c:pt idx="858">
                  <c:v>6.2551256102495656E-3</c:v>
                </c:pt>
                <c:pt idx="859">
                  <c:v>6.2551256102495656E-3</c:v>
                </c:pt>
                <c:pt idx="860">
                  <c:v>6.2551256102495656E-3</c:v>
                </c:pt>
                <c:pt idx="861">
                  <c:v>6.2551256102495656E-3</c:v>
                </c:pt>
                <c:pt idx="862">
                  <c:v>6.2551256102495656E-3</c:v>
                </c:pt>
                <c:pt idx="863">
                  <c:v>6.2551256102495656E-3</c:v>
                </c:pt>
                <c:pt idx="864">
                  <c:v>6.2551256102495656E-3</c:v>
                </c:pt>
                <c:pt idx="865">
                  <c:v>6.2477815902926706E-3</c:v>
                </c:pt>
                <c:pt idx="866">
                  <c:v>6.2551256102495656E-3</c:v>
                </c:pt>
                <c:pt idx="867">
                  <c:v>6.262320033342276E-3</c:v>
                </c:pt>
                <c:pt idx="868">
                  <c:v>6.2477815902926706E-3</c:v>
                </c:pt>
                <c:pt idx="869">
                  <c:v>6.2551256102495656E-3</c:v>
                </c:pt>
                <c:pt idx="870">
                  <c:v>6.262320033342276E-3</c:v>
                </c:pt>
                <c:pt idx="871">
                  <c:v>6.2477815902926706E-3</c:v>
                </c:pt>
                <c:pt idx="872">
                  <c:v>6.2477815902926706E-3</c:v>
                </c:pt>
                <c:pt idx="873">
                  <c:v>6.262320033342276E-3</c:v>
                </c:pt>
                <c:pt idx="874">
                  <c:v>6.2477815902926706E-3</c:v>
                </c:pt>
                <c:pt idx="875">
                  <c:v>6.2477815902926706E-3</c:v>
                </c:pt>
                <c:pt idx="876">
                  <c:v>6.2477815902926706E-3</c:v>
                </c:pt>
                <c:pt idx="877">
                  <c:v>6.2477815902926706E-3</c:v>
                </c:pt>
                <c:pt idx="878">
                  <c:v>6.2477815902926706E-3</c:v>
                </c:pt>
                <c:pt idx="879">
                  <c:v>6.2477815902926706E-3</c:v>
                </c:pt>
                <c:pt idx="880">
                  <c:v>6.2405704066214977E-3</c:v>
                </c:pt>
                <c:pt idx="881">
                  <c:v>6.2477815902926706E-3</c:v>
                </c:pt>
                <c:pt idx="882">
                  <c:v>6.2477815902926706E-3</c:v>
                </c:pt>
                <c:pt idx="883">
                  <c:v>6.2477815902926706E-3</c:v>
                </c:pt>
                <c:pt idx="884">
                  <c:v>6.2332092376239058E-3</c:v>
                </c:pt>
                <c:pt idx="885">
                  <c:v>6.2405704066214977E-3</c:v>
                </c:pt>
                <c:pt idx="886">
                  <c:v>6.262320033342276E-3</c:v>
                </c:pt>
                <c:pt idx="887">
                  <c:v>6.2405704066214977E-3</c:v>
                </c:pt>
                <c:pt idx="888">
                  <c:v>6.2405704066214977E-3</c:v>
                </c:pt>
                <c:pt idx="889">
                  <c:v>6.2405704066214977E-3</c:v>
                </c:pt>
                <c:pt idx="890">
                  <c:v>6.2405704066214977E-3</c:v>
                </c:pt>
                <c:pt idx="891">
                  <c:v>6.2332092376239058E-3</c:v>
                </c:pt>
                <c:pt idx="892">
                  <c:v>6.2405704066214977E-3</c:v>
                </c:pt>
                <c:pt idx="893">
                  <c:v>6.2477815902926706E-3</c:v>
                </c:pt>
                <c:pt idx="894">
                  <c:v>6.2405704066214977E-3</c:v>
                </c:pt>
                <c:pt idx="895">
                  <c:v>6.2405704066214977E-3</c:v>
                </c:pt>
                <c:pt idx="896">
                  <c:v>6.2405704066214977E-3</c:v>
                </c:pt>
                <c:pt idx="897">
                  <c:v>6.2477815902926706E-3</c:v>
                </c:pt>
                <c:pt idx="898">
                  <c:v>6.2332092376239058E-3</c:v>
                </c:pt>
                <c:pt idx="899">
                  <c:v>6.2405704066214977E-3</c:v>
                </c:pt>
                <c:pt idx="900">
                  <c:v>6.2405704066214977E-3</c:v>
                </c:pt>
                <c:pt idx="901">
                  <c:v>6.2332092376239058E-3</c:v>
                </c:pt>
                <c:pt idx="902">
                  <c:v>6.2332092376239058E-3</c:v>
                </c:pt>
                <c:pt idx="903">
                  <c:v>6.2405704066214977E-3</c:v>
                </c:pt>
                <c:pt idx="904">
                  <c:v>6.2405704066214977E-3</c:v>
                </c:pt>
                <c:pt idx="905">
                  <c:v>6.2332092376239058E-3</c:v>
                </c:pt>
                <c:pt idx="906">
                  <c:v>6.2259811756862878E-3</c:v>
                </c:pt>
                <c:pt idx="907">
                  <c:v>6.2405704066214977E-3</c:v>
                </c:pt>
                <c:pt idx="908">
                  <c:v>6.2477815902926706E-3</c:v>
                </c:pt>
                <c:pt idx="909">
                  <c:v>6.2477815902926706E-3</c:v>
                </c:pt>
                <c:pt idx="910">
                  <c:v>6.2477815902926706E-3</c:v>
                </c:pt>
                <c:pt idx="911">
                  <c:v>6.2405704066214977E-3</c:v>
                </c:pt>
                <c:pt idx="912">
                  <c:v>6.2405704066214977E-3</c:v>
                </c:pt>
                <c:pt idx="913">
                  <c:v>6.2477815902926706E-3</c:v>
                </c:pt>
                <c:pt idx="914">
                  <c:v>6.262320033342276E-3</c:v>
                </c:pt>
                <c:pt idx="915">
                  <c:v>6.2477815902926706E-3</c:v>
                </c:pt>
                <c:pt idx="916">
                  <c:v>6.2405704066214977E-3</c:v>
                </c:pt>
                <c:pt idx="917">
                  <c:v>6.2405704066214977E-3</c:v>
                </c:pt>
                <c:pt idx="918">
                  <c:v>6.2405704066214977E-3</c:v>
                </c:pt>
                <c:pt idx="919">
                  <c:v>6.262320033342276E-3</c:v>
                </c:pt>
                <c:pt idx="920">
                  <c:v>6.2477815902926706E-3</c:v>
                </c:pt>
                <c:pt idx="921">
                  <c:v>6.2405704066214977E-3</c:v>
                </c:pt>
                <c:pt idx="922">
                  <c:v>6.2477815902926706E-3</c:v>
                </c:pt>
                <c:pt idx="923">
                  <c:v>6.2551256102495656E-3</c:v>
                </c:pt>
                <c:pt idx="924">
                  <c:v>6.2405704066214977E-3</c:v>
                </c:pt>
                <c:pt idx="925">
                  <c:v>6.2551256102495656E-3</c:v>
                </c:pt>
                <c:pt idx="926">
                  <c:v>6.2477815902926706E-3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40-43FF-AEE0-BB7028BD348B}"/>
            </c:ext>
          </c:extLst>
        </c:ser>
        <c:ser>
          <c:idx val="2"/>
          <c:order val="2"/>
          <c:tx>
            <c:v>Sample Collected</c:v>
          </c:tx>
          <c:spPr>
            <a:ln w="12700">
              <a:solidFill>
                <a:srgbClr val="FFFF00"/>
              </a:solidFill>
              <a:prstDash val="solid"/>
            </a:ln>
          </c:spPr>
          <c:marker>
            <c:symbol val="triangle"/>
            <c:size val="7"/>
            <c:spPr>
              <a:solidFill>
                <a:srgbClr val="FF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cat>
            <c:strRef>
              <c:f>'Composite calc.-1710'!$B$2:$B$932</c:f>
              <c:strCache>
                <c:ptCount val="927"/>
                <c:pt idx="0">
                  <c:v> 04:26:52</c:v>
                </c:pt>
                <c:pt idx="1">
                  <c:v> 04:28:52</c:v>
                </c:pt>
                <c:pt idx="2">
                  <c:v> 04:30:52</c:v>
                </c:pt>
                <c:pt idx="3">
                  <c:v> 04:32:52</c:v>
                </c:pt>
                <c:pt idx="4">
                  <c:v> 04:34:52</c:v>
                </c:pt>
                <c:pt idx="5">
                  <c:v> 04:36:52</c:v>
                </c:pt>
                <c:pt idx="6">
                  <c:v> 04:38:52</c:v>
                </c:pt>
                <c:pt idx="7">
                  <c:v> 04:40:52</c:v>
                </c:pt>
                <c:pt idx="8">
                  <c:v> 04:42:52</c:v>
                </c:pt>
                <c:pt idx="9">
                  <c:v> 04:44:52</c:v>
                </c:pt>
                <c:pt idx="10">
                  <c:v> 04:46:52</c:v>
                </c:pt>
                <c:pt idx="11">
                  <c:v> 04:48:52</c:v>
                </c:pt>
                <c:pt idx="12">
                  <c:v> 04:50:52</c:v>
                </c:pt>
                <c:pt idx="13">
                  <c:v> 04:52:52</c:v>
                </c:pt>
                <c:pt idx="14">
                  <c:v> 04:54:52</c:v>
                </c:pt>
                <c:pt idx="15">
                  <c:v> 04:56:52</c:v>
                </c:pt>
                <c:pt idx="16">
                  <c:v> 04:58:52</c:v>
                </c:pt>
                <c:pt idx="17">
                  <c:v> 05:00:52</c:v>
                </c:pt>
                <c:pt idx="18">
                  <c:v> 05:02:52</c:v>
                </c:pt>
                <c:pt idx="19">
                  <c:v> 05:04:52</c:v>
                </c:pt>
                <c:pt idx="20">
                  <c:v> 05:06:52</c:v>
                </c:pt>
                <c:pt idx="21">
                  <c:v> 05:08:52</c:v>
                </c:pt>
                <c:pt idx="22">
                  <c:v> 05:10:52</c:v>
                </c:pt>
                <c:pt idx="23">
                  <c:v> 05:12:52</c:v>
                </c:pt>
                <c:pt idx="24">
                  <c:v> 05:14:52</c:v>
                </c:pt>
                <c:pt idx="25">
                  <c:v> 05:16:52</c:v>
                </c:pt>
                <c:pt idx="26">
                  <c:v> 05:18:52</c:v>
                </c:pt>
                <c:pt idx="27">
                  <c:v> 05:20:52</c:v>
                </c:pt>
                <c:pt idx="28">
                  <c:v> 05:22:52</c:v>
                </c:pt>
                <c:pt idx="29">
                  <c:v> 05:24:52</c:v>
                </c:pt>
                <c:pt idx="30">
                  <c:v> 05:26:52</c:v>
                </c:pt>
                <c:pt idx="31">
                  <c:v> 05:28:52</c:v>
                </c:pt>
                <c:pt idx="32">
                  <c:v> 05:30:52</c:v>
                </c:pt>
                <c:pt idx="33">
                  <c:v> 05:32:52</c:v>
                </c:pt>
                <c:pt idx="34">
                  <c:v> 05:34:52</c:v>
                </c:pt>
                <c:pt idx="35">
                  <c:v> 05:36:52</c:v>
                </c:pt>
                <c:pt idx="36">
                  <c:v> 05:38:52</c:v>
                </c:pt>
                <c:pt idx="37">
                  <c:v> 05:40:52</c:v>
                </c:pt>
                <c:pt idx="38">
                  <c:v> 05:42:52</c:v>
                </c:pt>
                <c:pt idx="39">
                  <c:v> 05:44:52</c:v>
                </c:pt>
                <c:pt idx="40">
                  <c:v> 05:46:52</c:v>
                </c:pt>
                <c:pt idx="41">
                  <c:v> 05:48:52</c:v>
                </c:pt>
                <c:pt idx="42">
                  <c:v> 05:50:52</c:v>
                </c:pt>
                <c:pt idx="43">
                  <c:v> 05:52:52</c:v>
                </c:pt>
                <c:pt idx="44">
                  <c:v> 05:54:52</c:v>
                </c:pt>
                <c:pt idx="45">
                  <c:v> 05:56:52</c:v>
                </c:pt>
                <c:pt idx="46">
                  <c:v> 05:58:52</c:v>
                </c:pt>
                <c:pt idx="47">
                  <c:v> 06:00:52</c:v>
                </c:pt>
                <c:pt idx="48">
                  <c:v> 06:02:52</c:v>
                </c:pt>
                <c:pt idx="49">
                  <c:v> 06:04:52</c:v>
                </c:pt>
                <c:pt idx="50">
                  <c:v> 06:06:52</c:v>
                </c:pt>
                <c:pt idx="51">
                  <c:v> 06:08:52</c:v>
                </c:pt>
                <c:pt idx="52">
                  <c:v> 06:10:52</c:v>
                </c:pt>
                <c:pt idx="53">
                  <c:v> 06:12:52</c:v>
                </c:pt>
                <c:pt idx="54">
                  <c:v> 06:14:52</c:v>
                </c:pt>
                <c:pt idx="55">
                  <c:v> 06:16:52</c:v>
                </c:pt>
                <c:pt idx="56">
                  <c:v> 06:18:52</c:v>
                </c:pt>
                <c:pt idx="57">
                  <c:v> 06:20:52</c:v>
                </c:pt>
                <c:pt idx="58">
                  <c:v> 06:22:52</c:v>
                </c:pt>
                <c:pt idx="59">
                  <c:v> 06:24:52</c:v>
                </c:pt>
                <c:pt idx="60">
                  <c:v> 06:26:52</c:v>
                </c:pt>
                <c:pt idx="61">
                  <c:v> 06:28:52</c:v>
                </c:pt>
                <c:pt idx="62">
                  <c:v> 06:30:52</c:v>
                </c:pt>
                <c:pt idx="63">
                  <c:v> 06:32:52</c:v>
                </c:pt>
                <c:pt idx="64">
                  <c:v> 06:34:52</c:v>
                </c:pt>
                <c:pt idx="65">
                  <c:v> 06:36:52</c:v>
                </c:pt>
                <c:pt idx="66">
                  <c:v> 06:38:52</c:v>
                </c:pt>
                <c:pt idx="67">
                  <c:v> 06:40:52</c:v>
                </c:pt>
                <c:pt idx="68">
                  <c:v> 06:42:52</c:v>
                </c:pt>
                <c:pt idx="69">
                  <c:v> 06:44:52</c:v>
                </c:pt>
                <c:pt idx="70">
                  <c:v> 06:46:52</c:v>
                </c:pt>
                <c:pt idx="71">
                  <c:v> 06:48:52</c:v>
                </c:pt>
                <c:pt idx="72">
                  <c:v> 06:50:52</c:v>
                </c:pt>
                <c:pt idx="73">
                  <c:v> 06:52:52</c:v>
                </c:pt>
                <c:pt idx="74">
                  <c:v> 06:54:52</c:v>
                </c:pt>
                <c:pt idx="75">
                  <c:v> 06:56:52</c:v>
                </c:pt>
                <c:pt idx="76">
                  <c:v> 06:58:52</c:v>
                </c:pt>
                <c:pt idx="77">
                  <c:v> 07:00:52</c:v>
                </c:pt>
                <c:pt idx="78">
                  <c:v> 07:02:52</c:v>
                </c:pt>
                <c:pt idx="79">
                  <c:v> 07:04:52</c:v>
                </c:pt>
                <c:pt idx="80">
                  <c:v> 07:06:52</c:v>
                </c:pt>
                <c:pt idx="81">
                  <c:v> 07:08:52</c:v>
                </c:pt>
                <c:pt idx="82">
                  <c:v> 07:10:52</c:v>
                </c:pt>
                <c:pt idx="83">
                  <c:v> 07:12:52</c:v>
                </c:pt>
                <c:pt idx="84">
                  <c:v> 07:14:52</c:v>
                </c:pt>
                <c:pt idx="85">
                  <c:v> 07:16:52</c:v>
                </c:pt>
                <c:pt idx="86">
                  <c:v> 07:18:52</c:v>
                </c:pt>
                <c:pt idx="87">
                  <c:v> 07:20:52</c:v>
                </c:pt>
                <c:pt idx="88">
                  <c:v> 07:22:52</c:v>
                </c:pt>
                <c:pt idx="89">
                  <c:v> 07:24:52</c:v>
                </c:pt>
                <c:pt idx="90">
                  <c:v> 07:26:52</c:v>
                </c:pt>
                <c:pt idx="91">
                  <c:v> 07:28:52</c:v>
                </c:pt>
                <c:pt idx="92">
                  <c:v> 07:30:52</c:v>
                </c:pt>
                <c:pt idx="93">
                  <c:v> 07:32:52</c:v>
                </c:pt>
                <c:pt idx="94">
                  <c:v> 07:34:52</c:v>
                </c:pt>
                <c:pt idx="95">
                  <c:v> 07:36:52</c:v>
                </c:pt>
                <c:pt idx="96">
                  <c:v> 07:38:52</c:v>
                </c:pt>
                <c:pt idx="97">
                  <c:v> 07:40:52</c:v>
                </c:pt>
                <c:pt idx="98">
                  <c:v> 07:42:52</c:v>
                </c:pt>
                <c:pt idx="99">
                  <c:v> 07:44:52</c:v>
                </c:pt>
                <c:pt idx="100">
                  <c:v> 07:46:52</c:v>
                </c:pt>
                <c:pt idx="101">
                  <c:v> 07:48:52</c:v>
                </c:pt>
                <c:pt idx="102">
                  <c:v> 07:50:52</c:v>
                </c:pt>
                <c:pt idx="103">
                  <c:v> 07:52:52</c:v>
                </c:pt>
                <c:pt idx="104">
                  <c:v> 07:54:52</c:v>
                </c:pt>
                <c:pt idx="105">
                  <c:v> 07:56:52</c:v>
                </c:pt>
                <c:pt idx="106">
                  <c:v> 07:58:52</c:v>
                </c:pt>
                <c:pt idx="107">
                  <c:v> 08:00:52</c:v>
                </c:pt>
                <c:pt idx="108">
                  <c:v> 08:02:52</c:v>
                </c:pt>
                <c:pt idx="109">
                  <c:v> 08:04:52</c:v>
                </c:pt>
                <c:pt idx="110">
                  <c:v> 08:06:52</c:v>
                </c:pt>
                <c:pt idx="111">
                  <c:v> 08:08:52</c:v>
                </c:pt>
                <c:pt idx="112">
                  <c:v> 08:10:52</c:v>
                </c:pt>
                <c:pt idx="113">
                  <c:v> 08:12:52</c:v>
                </c:pt>
                <c:pt idx="114">
                  <c:v> 08:14:52</c:v>
                </c:pt>
                <c:pt idx="115">
                  <c:v> 08:16:52</c:v>
                </c:pt>
                <c:pt idx="116">
                  <c:v> 08:18:52</c:v>
                </c:pt>
                <c:pt idx="117">
                  <c:v> 08:20:52</c:v>
                </c:pt>
                <c:pt idx="118">
                  <c:v> 08:22:52</c:v>
                </c:pt>
                <c:pt idx="119">
                  <c:v> 08:24:52</c:v>
                </c:pt>
                <c:pt idx="120">
                  <c:v> 08:26:52</c:v>
                </c:pt>
                <c:pt idx="121">
                  <c:v> 08:28:52</c:v>
                </c:pt>
                <c:pt idx="122">
                  <c:v> 08:30:52</c:v>
                </c:pt>
                <c:pt idx="123">
                  <c:v> 08:32:52</c:v>
                </c:pt>
                <c:pt idx="124">
                  <c:v> 08:34:52</c:v>
                </c:pt>
                <c:pt idx="125">
                  <c:v> 08:36:52</c:v>
                </c:pt>
                <c:pt idx="126">
                  <c:v> 08:38:52</c:v>
                </c:pt>
                <c:pt idx="127">
                  <c:v> 08:40:52</c:v>
                </c:pt>
                <c:pt idx="128">
                  <c:v> 08:42:52</c:v>
                </c:pt>
                <c:pt idx="129">
                  <c:v> 08:44:52</c:v>
                </c:pt>
                <c:pt idx="130">
                  <c:v> 08:46:52</c:v>
                </c:pt>
                <c:pt idx="131">
                  <c:v> 08:48:52</c:v>
                </c:pt>
                <c:pt idx="132">
                  <c:v> 08:50:52</c:v>
                </c:pt>
                <c:pt idx="133">
                  <c:v> 08:52:52</c:v>
                </c:pt>
                <c:pt idx="134">
                  <c:v> 08:54:52</c:v>
                </c:pt>
                <c:pt idx="135">
                  <c:v> 08:56:52</c:v>
                </c:pt>
                <c:pt idx="136">
                  <c:v> 08:58:52</c:v>
                </c:pt>
                <c:pt idx="137">
                  <c:v> 09:00:52</c:v>
                </c:pt>
                <c:pt idx="138">
                  <c:v> 09:02:52</c:v>
                </c:pt>
                <c:pt idx="139">
                  <c:v> 09:04:52</c:v>
                </c:pt>
                <c:pt idx="140">
                  <c:v> 09:06:52</c:v>
                </c:pt>
                <c:pt idx="141">
                  <c:v> 09:08:52</c:v>
                </c:pt>
                <c:pt idx="142">
                  <c:v> 09:10:52</c:v>
                </c:pt>
                <c:pt idx="143">
                  <c:v> 09:12:52</c:v>
                </c:pt>
                <c:pt idx="144">
                  <c:v> 09:14:52</c:v>
                </c:pt>
                <c:pt idx="145">
                  <c:v> 09:16:52</c:v>
                </c:pt>
                <c:pt idx="146">
                  <c:v> 09:18:52</c:v>
                </c:pt>
                <c:pt idx="147">
                  <c:v> 09:20:52</c:v>
                </c:pt>
                <c:pt idx="148">
                  <c:v> 09:22:52</c:v>
                </c:pt>
                <c:pt idx="149">
                  <c:v> 09:24:52</c:v>
                </c:pt>
                <c:pt idx="150">
                  <c:v> 09:26:52</c:v>
                </c:pt>
                <c:pt idx="151">
                  <c:v> 09:28:52</c:v>
                </c:pt>
                <c:pt idx="152">
                  <c:v> 09:30:52</c:v>
                </c:pt>
                <c:pt idx="153">
                  <c:v> 09:32:52</c:v>
                </c:pt>
                <c:pt idx="154">
                  <c:v> 09:34:52</c:v>
                </c:pt>
                <c:pt idx="155">
                  <c:v> 09:36:52</c:v>
                </c:pt>
                <c:pt idx="156">
                  <c:v> 09:38:52</c:v>
                </c:pt>
                <c:pt idx="157">
                  <c:v> 09:40:52</c:v>
                </c:pt>
                <c:pt idx="158">
                  <c:v> 09:42:52</c:v>
                </c:pt>
                <c:pt idx="159">
                  <c:v> 09:44:52</c:v>
                </c:pt>
                <c:pt idx="160">
                  <c:v> 09:46:52</c:v>
                </c:pt>
                <c:pt idx="161">
                  <c:v> 09:48:52</c:v>
                </c:pt>
                <c:pt idx="162">
                  <c:v> 09:50:52</c:v>
                </c:pt>
                <c:pt idx="163">
                  <c:v> 09:52:52</c:v>
                </c:pt>
                <c:pt idx="164">
                  <c:v> 09:54:52</c:v>
                </c:pt>
                <c:pt idx="165">
                  <c:v> 09:56:52</c:v>
                </c:pt>
                <c:pt idx="166">
                  <c:v> 09:58:52</c:v>
                </c:pt>
                <c:pt idx="167">
                  <c:v> 10:00:52</c:v>
                </c:pt>
                <c:pt idx="168">
                  <c:v> 10:02:52</c:v>
                </c:pt>
                <c:pt idx="169">
                  <c:v> 10:04:52</c:v>
                </c:pt>
                <c:pt idx="170">
                  <c:v> 10:06:52</c:v>
                </c:pt>
                <c:pt idx="171">
                  <c:v> 10:08:52</c:v>
                </c:pt>
                <c:pt idx="172">
                  <c:v> 10:10:52</c:v>
                </c:pt>
                <c:pt idx="173">
                  <c:v> 10:12:52</c:v>
                </c:pt>
                <c:pt idx="174">
                  <c:v> 10:14:52</c:v>
                </c:pt>
                <c:pt idx="175">
                  <c:v> 10:16:52</c:v>
                </c:pt>
                <c:pt idx="176">
                  <c:v> 10:18:52</c:v>
                </c:pt>
                <c:pt idx="177">
                  <c:v> 10:20:52</c:v>
                </c:pt>
                <c:pt idx="178">
                  <c:v> 10:22:52</c:v>
                </c:pt>
                <c:pt idx="179">
                  <c:v> 10:24:52</c:v>
                </c:pt>
                <c:pt idx="180">
                  <c:v> 10:26:52</c:v>
                </c:pt>
                <c:pt idx="181">
                  <c:v> 10:28:52</c:v>
                </c:pt>
                <c:pt idx="182">
                  <c:v> 10:30:52</c:v>
                </c:pt>
                <c:pt idx="183">
                  <c:v> 10:32:52</c:v>
                </c:pt>
                <c:pt idx="184">
                  <c:v> 10:34:52</c:v>
                </c:pt>
                <c:pt idx="185">
                  <c:v> 10:36:52</c:v>
                </c:pt>
                <c:pt idx="186">
                  <c:v> 10:38:52</c:v>
                </c:pt>
                <c:pt idx="187">
                  <c:v> 10:40:52</c:v>
                </c:pt>
                <c:pt idx="188">
                  <c:v> 10:42:52</c:v>
                </c:pt>
                <c:pt idx="189">
                  <c:v> 10:44:52</c:v>
                </c:pt>
                <c:pt idx="190">
                  <c:v> 10:46:52</c:v>
                </c:pt>
                <c:pt idx="191">
                  <c:v> 10:48:52</c:v>
                </c:pt>
                <c:pt idx="192">
                  <c:v> 10:50:52</c:v>
                </c:pt>
                <c:pt idx="193">
                  <c:v> 10:52:52</c:v>
                </c:pt>
                <c:pt idx="194">
                  <c:v> 10:54:52</c:v>
                </c:pt>
                <c:pt idx="195">
                  <c:v> 10:56:52</c:v>
                </c:pt>
                <c:pt idx="196">
                  <c:v> 10:58:52</c:v>
                </c:pt>
                <c:pt idx="197">
                  <c:v> 11:00:52</c:v>
                </c:pt>
                <c:pt idx="198">
                  <c:v> 11:02:52</c:v>
                </c:pt>
                <c:pt idx="199">
                  <c:v> 11:04:52</c:v>
                </c:pt>
                <c:pt idx="200">
                  <c:v> 11:06:52</c:v>
                </c:pt>
                <c:pt idx="201">
                  <c:v> 11:08:52</c:v>
                </c:pt>
                <c:pt idx="202">
                  <c:v> 11:10:52</c:v>
                </c:pt>
                <c:pt idx="203">
                  <c:v> 11:12:52</c:v>
                </c:pt>
                <c:pt idx="204">
                  <c:v> 11:14:52</c:v>
                </c:pt>
                <c:pt idx="205">
                  <c:v> 11:16:52</c:v>
                </c:pt>
                <c:pt idx="206">
                  <c:v> 11:18:52</c:v>
                </c:pt>
                <c:pt idx="207">
                  <c:v> 11:20:52</c:v>
                </c:pt>
                <c:pt idx="208">
                  <c:v> 11:22:52</c:v>
                </c:pt>
                <c:pt idx="209">
                  <c:v> 11:24:52</c:v>
                </c:pt>
                <c:pt idx="210">
                  <c:v> 11:26:52</c:v>
                </c:pt>
                <c:pt idx="211">
                  <c:v> 11:28:52</c:v>
                </c:pt>
                <c:pt idx="212">
                  <c:v> 11:30:52</c:v>
                </c:pt>
                <c:pt idx="213">
                  <c:v> 11:32:52</c:v>
                </c:pt>
                <c:pt idx="214">
                  <c:v> 11:34:52</c:v>
                </c:pt>
                <c:pt idx="215">
                  <c:v> 11:36:52</c:v>
                </c:pt>
                <c:pt idx="216">
                  <c:v> 11:38:52</c:v>
                </c:pt>
                <c:pt idx="217">
                  <c:v> 11:40:52</c:v>
                </c:pt>
                <c:pt idx="218">
                  <c:v> 11:42:52</c:v>
                </c:pt>
                <c:pt idx="219">
                  <c:v> 11:44:52</c:v>
                </c:pt>
                <c:pt idx="220">
                  <c:v> 11:46:52</c:v>
                </c:pt>
                <c:pt idx="221">
                  <c:v> 11:48:52</c:v>
                </c:pt>
                <c:pt idx="222">
                  <c:v> 11:50:52</c:v>
                </c:pt>
                <c:pt idx="223">
                  <c:v> 11:52:52</c:v>
                </c:pt>
                <c:pt idx="224">
                  <c:v> 11:54:52</c:v>
                </c:pt>
                <c:pt idx="225">
                  <c:v> 11:56:52</c:v>
                </c:pt>
                <c:pt idx="226">
                  <c:v> 11:58:52</c:v>
                </c:pt>
                <c:pt idx="227">
                  <c:v> 12:00:52</c:v>
                </c:pt>
                <c:pt idx="228">
                  <c:v> 12:02:52</c:v>
                </c:pt>
                <c:pt idx="229">
                  <c:v> 12:04:52</c:v>
                </c:pt>
                <c:pt idx="230">
                  <c:v> 12:06:52</c:v>
                </c:pt>
                <c:pt idx="231">
                  <c:v> 12:08:52</c:v>
                </c:pt>
                <c:pt idx="232">
                  <c:v> 12:10:52</c:v>
                </c:pt>
                <c:pt idx="233">
                  <c:v> 12:12:52</c:v>
                </c:pt>
                <c:pt idx="234">
                  <c:v> 12:14:52</c:v>
                </c:pt>
                <c:pt idx="235">
                  <c:v> 12:16:52</c:v>
                </c:pt>
                <c:pt idx="236">
                  <c:v> 12:18:52</c:v>
                </c:pt>
                <c:pt idx="237">
                  <c:v> 12:20:52</c:v>
                </c:pt>
                <c:pt idx="238">
                  <c:v> 12:22:52</c:v>
                </c:pt>
                <c:pt idx="239">
                  <c:v> 12:24:52</c:v>
                </c:pt>
                <c:pt idx="240">
                  <c:v> 12:26:52</c:v>
                </c:pt>
                <c:pt idx="241">
                  <c:v> 12:28:52</c:v>
                </c:pt>
                <c:pt idx="242">
                  <c:v> 12:30:52</c:v>
                </c:pt>
                <c:pt idx="243">
                  <c:v> 12:32:52</c:v>
                </c:pt>
                <c:pt idx="244">
                  <c:v> 12:34:52</c:v>
                </c:pt>
                <c:pt idx="245">
                  <c:v> 12:36:52</c:v>
                </c:pt>
                <c:pt idx="246">
                  <c:v> 12:38:52</c:v>
                </c:pt>
                <c:pt idx="247">
                  <c:v> 12:40:52</c:v>
                </c:pt>
                <c:pt idx="248">
                  <c:v> 12:42:52</c:v>
                </c:pt>
                <c:pt idx="249">
                  <c:v> 12:44:52</c:v>
                </c:pt>
                <c:pt idx="250">
                  <c:v> 12:46:52</c:v>
                </c:pt>
                <c:pt idx="251">
                  <c:v> 12:48:52</c:v>
                </c:pt>
                <c:pt idx="252">
                  <c:v> 12:50:52</c:v>
                </c:pt>
                <c:pt idx="253">
                  <c:v> 12:52:52</c:v>
                </c:pt>
                <c:pt idx="254">
                  <c:v> 12:54:52</c:v>
                </c:pt>
                <c:pt idx="255">
                  <c:v> 12:56:52</c:v>
                </c:pt>
                <c:pt idx="256">
                  <c:v> 12:58:52</c:v>
                </c:pt>
                <c:pt idx="257">
                  <c:v> 13:00:52</c:v>
                </c:pt>
                <c:pt idx="258">
                  <c:v> 13:02:52</c:v>
                </c:pt>
                <c:pt idx="259">
                  <c:v> 13:04:52</c:v>
                </c:pt>
                <c:pt idx="260">
                  <c:v> 13:06:52</c:v>
                </c:pt>
                <c:pt idx="261">
                  <c:v> 13:08:52</c:v>
                </c:pt>
                <c:pt idx="262">
                  <c:v> 13:10:52</c:v>
                </c:pt>
                <c:pt idx="263">
                  <c:v> 13:12:52</c:v>
                </c:pt>
                <c:pt idx="264">
                  <c:v> 13:14:52</c:v>
                </c:pt>
                <c:pt idx="265">
                  <c:v> 13:16:52</c:v>
                </c:pt>
                <c:pt idx="266">
                  <c:v> 13:18:52</c:v>
                </c:pt>
                <c:pt idx="267">
                  <c:v> 13:20:52</c:v>
                </c:pt>
                <c:pt idx="268">
                  <c:v> 13:22:52</c:v>
                </c:pt>
                <c:pt idx="269">
                  <c:v> 13:24:52</c:v>
                </c:pt>
                <c:pt idx="270">
                  <c:v> 13:26:52</c:v>
                </c:pt>
                <c:pt idx="271">
                  <c:v> 13:28:52</c:v>
                </c:pt>
                <c:pt idx="272">
                  <c:v> 13:30:52</c:v>
                </c:pt>
                <c:pt idx="273">
                  <c:v> 13:32:52</c:v>
                </c:pt>
                <c:pt idx="274">
                  <c:v> 13:34:52</c:v>
                </c:pt>
                <c:pt idx="275">
                  <c:v> 13:36:52</c:v>
                </c:pt>
                <c:pt idx="276">
                  <c:v> 13:38:52</c:v>
                </c:pt>
                <c:pt idx="277">
                  <c:v> 13:40:52</c:v>
                </c:pt>
                <c:pt idx="278">
                  <c:v> 13:42:52</c:v>
                </c:pt>
                <c:pt idx="279">
                  <c:v> 13:44:52</c:v>
                </c:pt>
                <c:pt idx="280">
                  <c:v> 13:46:52</c:v>
                </c:pt>
                <c:pt idx="281">
                  <c:v> 13:48:52</c:v>
                </c:pt>
                <c:pt idx="282">
                  <c:v> 13:50:52</c:v>
                </c:pt>
                <c:pt idx="283">
                  <c:v> 13:52:52</c:v>
                </c:pt>
                <c:pt idx="284">
                  <c:v> 13:54:52</c:v>
                </c:pt>
                <c:pt idx="285">
                  <c:v> 13:56:52</c:v>
                </c:pt>
                <c:pt idx="286">
                  <c:v> 13:58:52</c:v>
                </c:pt>
                <c:pt idx="287">
                  <c:v> 14:00:52</c:v>
                </c:pt>
                <c:pt idx="288">
                  <c:v> 14:02:52</c:v>
                </c:pt>
                <c:pt idx="289">
                  <c:v> 14:04:52</c:v>
                </c:pt>
                <c:pt idx="290">
                  <c:v> 14:06:52</c:v>
                </c:pt>
                <c:pt idx="291">
                  <c:v> 14:08:52</c:v>
                </c:pt>
                <c:pt idx="292">
                  <c:v> 14:10:52</c:v>
                </c:pt>
                <c:pt idx="293">
                  <c:v> 14:12:52</c:v>
                </c:pt>
                <c:pt idx="294">
                  <c:v> 14:14:52</c:v>
                </c:pt>
                <c:pt idx="295">
                  <c:v> 14:16:52</c:v>
                </c:pt>
                <c:pt idx="296">
                  <c:v> 14:18:52</c:v>
                </c:pt>
                <c:pt idx="297">
                  <c:v> 14:20:52</c:v>
                </c:pt>
                <c:pt idx="298">
                  <c:v> 14:22:52</c:v>
                </c:pt>
                <c:pt idx="299">
                  <c:v> 14:24:52</c:v>
                </c:pt>
                <c:pt idx="300">
                  <c:v> 14:26:52</c:v>
                </c:pt>
                <c:pt idx="301">
                  <c:v> 14:28:52</c:v>
                </c:pt>
                <c:pt idx="302">
                  <c:v> 14:30:52</c:v>
                </c:pt>
                <c:pt idx="303">
                  <c:v> 14:32:52</c:v>
                </c:pt>
                <c:pt idx="304">
                  <c:v> 14:34:52</c:v>
                </c:pt>
                <c:pt idx="305">
                  <c:v> 14:36:52</c:v>
                </c:pt>
                <c:pt idx="306">
                  <c:v> 14:38:52</c:v>
                </c:pt>
                <c:pt idx="307">
                  <c:v> 14:40:52</c:v>
                </c:pt>
                <c:pt idx="308">
                  <c:v> 14:42:52</c:v>
                </c:pt>
                <c:pt idx="309">
                  <c:v> 14:44:52</c:v>
                </c:pt>
                <c:pt idx="310">
                  <c:v> 14:46:52</c:v>
                </c:pt>
                <c:pt idx="311">
                  <c:v> 14:48:52</c:v>
                </c:pt>
                <c:pt idx="312">
                  <c:v> 14:50:52</c:v>
                </c:pt>
                <c:pt idx="313">
                  <c:v> 14:52:52</c:v>
                </c:pt>
                <c:pt idx="314">
                  <c:v> 14:54:52</c:v>
                </c:pt>
                <c:pt idx="315">
                  <c:v> 14:56:52</c:v>
                </c:pt>
                <c:pt idx="316">
                  <c:v> 14:58:52</c:v>
                </c:pt>
                <c:pt idx="317">
                  <c:v> 15:00:52</c:v>
                </c:pt>
                <c:pt idx="318">
                  <c:v> 15:02:52</c:v>
                </c:pt>
                <c:pt idx="319">
                  <c:v> 15:04:52</c:v>
                </c:pt>
                <c:pt idx="320">
                  <c:v> 15:06:52</c:v>
                </c:pt>
                <c:pt idx="321">
                  <c:v> 15:08:52</c:v>
                </c:pt>
                <c:pt idx="322">
                  <c:v> 15:10:52</c:v>
                </c:pt>
                <c:pt idx="323">
                  <c:v> 15:12:52</c:v>
                </c:pt>
                <c:pt idx="324">
                  <c:v> 15:14:52</c:v>
                </c:pt>
                <c:pt idx="325">
                  <c:v> 15:16:52</c:v>
                </c:pt>
                <c:pt idx="326">
                  <c:v> 15:18:52</c:v>
                </c:pt>
                <c:pt idx="327">
                  <c:v> 15:20:52</c:v>
                </c:pt>
                <c:pt idx="328">
                  <c:v> 15:22:52</c:v>
                </c:pt>
                <c:pt idx="329">
                  <c:v> 15:24:52</c:v>
                </c:pt>
                <c:pt idx="330">
                  <c:v> 15:26:52</c:v>
                </c:pt>
                <c:pt idx="331">
                  <c:v> 15:28:52</c:v>
                </c:pt>
                <c:pt idx="332">
                  <c:v> 15:30:52</c:v>
                </c:pt>
                <c:pt idx="333">
                  <c:v> 15:32:52</c:v>
                </c:pt>
                <c:pt idx="334">
                  <c:v> 15:34:52</c:v>
                </c:pt>
                <c:pt idx="335">
                  <c:v> 15:36:52</c:v>
                </c:pt>
                <c:pt idx="336">
                  <c:v> 15:38:52</c:v>
                </c:pt>
                <c:pt idx="337">
                  <c:v> 15:40:52</c:v>
                </c:pt>
                <c:pt idx="338">
                  <c:v> 15:42:52</c:v>
                </c:pt>
                <c:pt idx="339">
                  <c:v> 15:44:52</c:v>
                </c:pt>
                <c:pt idx="340">
                  <c:v> 15:46:52</c:v>
                </c:pt>
                <c:pt idx="341">
                  <c:v> 15:48:52</c:v>
                </c:pt>
                <c:pt idx="342">
                  <c:v> 15:50:52</c:v>
                </c:pt>
                <c:pt idx="343">
                  <c:v> 15:52:52</c:v>
                </c:pt>
                <c:pt idx="344">
                  <c:v> 15:54:52</c:v>
                </c:pt>
                <c:pt idx="345">
                  <c:v> 15:56:52</c:v>
                </c:pt>
                <c:pt idx="346">
                  <c:v> 15:58:52</c:v>
                </c:pt>
                <c:pt idx="347">
                  <c:v> 16:00:52</c:v>
                </c:pt>
                <c:pt idx="348">
                  <c:v> 16:02:52</c:v>
                </c:pt>
                <c:pt idx="349">
                  <c:v> 16:04:52</c:v>
                </c:pt>
                <c:pt idx="350">
                  <c:v> 16:06:52</c:v>
                </c:pt>
                <c:pt idx="351">
                  <c:v> 16:08:52</c:v>
                </c:pt>
                <c:pt idx="352">
                  <c:v> 16:10:52</c:v>
                </c:pt>
                <c:pt idx="353">
                  <c:v> 16:12:52</c:v>
                </c:pt>
                <c:pt idx="354">
                  <c:v> 16:14:52</c:v>
                </c:pt>
                <c:pt idx="355">
                  <c:v> 16:16:52</c:v>
                </c:pt>
                <c:pt idx="356">
                  <c:v> 16:18:52</c:v>
                </c:pt>
                <c:pt idx="357">
                  <c:v> 16:20:52</c:v>
                </c:pt>
                <c:pt idx="358">
                  <c:v> 16:22:52</c:v>
                </c:pt>
                <c:pt idx="359">
                  <c:v> 16:24:52</c:v>
                </c:pt>
                <c:pt idx="360">
                  <c:v> 16:26:52</c:v>
                </c:pt>
                <c:pt idx="361">
                  <c:v> 16:28:52</c:v>
                </c:pt>
                <c:pt idx="362">
                  <c:v> 16:30:52</c:v>
                </c:pt>
                <c:pt idx="363">
                  <c:v> 16:32:52</c:v>
                </c:pt>
                <c:pt idx="364">
                  <c:v> 16:34:52</c:v>
                </c:pt>
                <c:pt idx="365">
                  <c:v> 16:36:52</c:v>
                </c:pt>
                <c:pt idx="366">
                  <c:v> 16:38:52</c:v>
                </c:pt>
                <c:pt idx="367">
                  <c:v> 16:40:52</c:v>
                </c:pt>
                <c:pt idx="368">
                  <c:v> 16:42:52</c:v>
                </c:pt>
                <c:pt idx="369">
                  <c:v> 16:44:52</c:v>
                </c:pt>
                <c:pt idx="370">
                  <c:v> 16:46:52</c:v>
                </c:pt>
                <c:pt idx="371">
                  <c:v> 16:48:52</c:v>
                </c:pt>
                <c:pt idx="372">
                  <c:v> 16:50:52</c:v>
                </c:pt>
                <c:pt idx="373">
                  <c:v> 16:52:52</c:v>
                </c:pt>
                <c:pt idx="374">
                  <c:v> 16:54:52</c:v>
                </c:pt>
                <c:pt idx="375">
                  <c:v> 16:56:52</c:v>
                </c:pt>
                <c:pt idx="376">
                  <c:v> 16:58:52</c:v>
                </c:pt>
                <c:pt idx="377">
                  <c:v> 17:00:52</c:v>
                </c:pt>
                <c:pt idx="378">
                  <c:v> 17:02:52</c:v>
                </c:pt>
                <c:pt idx="379">
                  <c:v> 17:04:52</c:v>
                </c:pt>
                <c:pt idx="380">
                  <c:v> 17:06:52</c:v>
                </c:pt>
                <c:pt idx="381">
                  <c:v> 17:08:52</c:v>
                </c:pt>
                <c:pt idx="382">
                  <c:v> 17:10:52</c:v>
                </c:pt>
                <c:pt idx="383">
                  <c:v> 17:12:52</c:v>
                </c:pt>
                <c:pt idx="384">
                  <c:v> 17:14:52</c:v>
                </c:pt>
                <c:pt idx="385">
                  <c:v> 17:16:52</c:v>
                </c:pt>
                <c:pt idx="386">
                  <c:v> 17:18:52</c:v>
                </c:pt>
                <c:pt idx="387">
                  <c:v> 17:20:52</c:v>
                </c:pt>
                <c:pt idx="388">
                  <c:v> 17:22:52</c:v>
                </c:pt>
                <c:pt idx="389">
                  <c:v> 17:24:52</c:v>
                </c:pt>
                <c:pt idx="390">
                  <c:v> 17:26:52</c:v>
                </c:pt>
                <c:pt idx="391">
                  <c:v> 17:28:52</c:v>
                </c:pt>
                <c:pt idx="392">
                  <c:v> 17:30:52</c:v>
                </c:pt>
                <c:pt idx="393">
                  <c:v> 17:32:52</c:v>
                </c:pt>
                <c:pt idx="394">
                  <c:v> 17:34:52</c:v>
                </c:pt>
                <c:pt idx="395">
                  <c:v> 17:36:52</c:v>
                </c:pt>
                <c:pt idx="396">
                  <c:v> 17:38:52</c:v>
                </c:pt>
                <c:pt idx="397">
                  <c:v> 17:40:52</c:v>
                </c:pt>
                <c:pt idx="398">
                  <c:v> 17:42:52</c:v>
                </c:pt>
                <c:pt idx="399">
                  <c:v> 17:44:52</c:v>
                </c:pt>
                <c:pt idx="400">
                  <c:v> 17:46:52</c:v>
                </c:pt>
                <c:pt idx="401">
                  <c:v> 17:48:52</c:v>
                </c:pt>
                <c:pt idx="402">
                  <c:v> 17:50:52</c:v>
                </c:pt>
                <c:pt idx="403">
                  <c:v> 17:52:52</c:v>
                </c:pt>
                <c:pt idx="404">
                  <c:v> 17:54:52</c:v>
                </c:pt>
                <c:pt idx="405">
                  <c:v> 17:56:52</c:v>
                </c:pt>
                <c:pt idx="406">
                  <c:v> 17:58:52</c:v>
                </c:pt>
                <c:pt idx="407">
                  <c:v> 18:00:52</c:v>
                </c:pt>
                <c:pt idx="408">
                  <c:v> 18:02:52</c:v>
                </c:pt>
                <c:pt idx="409">
                  <c:v> 18:04:52</c:v>
                </c:pt>
                <c:pt idx="410">
                  <c:v> 18:06:52</c:v>
                </c:pt>
                <c:pt idx="411">
                  <c:v> 18:08:52</c:v>
                </c:pt>
                <c:pt idx="412">
                  <c:v> 18:10:52</c:v>
                </c:pt>
                <c:pt idx="413">
                  <c:v> 18:12:52</c:v>
                </c:pt>
                <c:pt idx="414">
                  <c:v> 18:14:52</c:v>
                </c:pt>
                <c:pt idx="415">
                  <c:v> 18:16:52</c:v>
                </c:pt>
                <c:pt idx="416">
                  <c:v> 18:18:52</c:v>
                </c:pt>
                <c:pt idx="417">
                  <c:v> 18:20:52</c:v>
                </c:pt>
                <c:pt idx="418">
                  <c:v> 18:22:52</c:v>
                </c:pt>
                <c:pt idx="419">
                  <c:v> 18:24:52</c:v>
                </c:pt>
                <c:pt idx="420">
                  <c:v> 18:26:52</c:v>
                </c:pt>
                <c:pt idx="421">
                  <c:v> 18:28:52</c:v>
                </c:pt>
                <c:pt idx="422">
                  <c:v> 18:30:52</c:v>
                </c:pt>
                <c:pt idx="423">
                  <c:v> 18:32:52</c:v>
                </c:pt>
                <c:pt idx="424">
                  <c:v> 18:34:52</c:v>
                </c:pt>
                <c:pt idx="425">
                  <c:v> 18:36:52</c:v>
                </c:pt>
                <c:pt idx="426">
                  <c:v> 18:38:52</c:v>
                </c:pt>
                <c:pt idx="427">
                  <c:v> 18:40:52</c:v>
                </c:pt>
                <c:pt idx="428">
                  <c:v> 18:42:52</c:v>
                </c:pt>
                <c:pt idx="429">
                  <c:v> 18:44:52</c:v>
                </c:pt>
                <c:pt idx="430">
                  <c:v> 18:46:52</c:v>
                </c:pt>
                <c:pt idx="431">
                  <c:v> 18:48:52</c:v>
                </c:pt>
                <c:pt idx="432">
                  <c:v> 18:50:52</c:v>
                </c:pt>
                <c:pt idx="433">
                  <c:v> 18:52:52</c:v>
                </c:pt>
                <c:pt idx="434">
                  <c:v> 18:54:52</c:v>
                </c:pt>
                <c:pt idx="435">
                  <c:v> 18:56:52</c:v>
                </c:pt>
                <c:pt idx="436">
                  <c:v> 18:58:52</c:v>
                </c:pt>
                <c:pt idx="437">
                  <c:v> 19:00:52</c:v>
                </c:pt>
                <c:pt idx="438">
                  <c:v> 19:02:52</c:v>
                </c:pt>
                <c:pt idx="439">
                  <c:v> 19:04:52</c:v>
                </c:pt>
                <c:pt idx="440">
                  <c:v> 19:06:52</c:v>
                </c:pt>
                <c:pt idx="441">
                  <c:v> 19:08:52</c:v>
                </c:pt>
                <c:pt idx="442">
                  <c:v> 19:10:52</c:v>
                </c:pt>
                <c:pt idx="443">
                  <c:v> 19:12:52</c:v>
                </c:pt>
                <c:pt idx="444">
                  <c:v> 19:14:52</c:v>
                </c:pt>
                <c:pt idx="445">
                  <c:v> 19:16:52</c:v>
                </c:pt>
                <c:pt idx="446">
                  <c:v> 19:18:52</c:v>
                </c:pt>
                <c:pt idx="447">
                  <c:v> 19:20:52</c:v>
                </c:pt>
                <c:pt idx="448">
                  <c:v> 19:22:52</c:v>
                </c:pt>
                <c:pt idx="449">
                  <c:v> 19:24:52</c:v>
                </c:pt>
                <c:pt idx="450">
                  <c:v> 19:26:52</c:v>
                </c:pt>
                <c:pt idx="451">
                  <c:v> 19:28:52</c:v>
                </c:pt>
                <c:pt idx="452">
                  <c:v> 19:30:52</c:v>
                </c:pt>
                <c:pt idx="453">
                  <c:v> 19:32:52</c:v>
                </c:pt>
                <c:pt idx="454">
                  <c:v> 19:34:52</c:v>
                </c:pt>
                <c:pt idx="455">
                  <c:v> 19:36:52</c:v>
                </c:pt>
                <c:pt idx="456">
                  <c:v> 19:38:52</c:v>
                </c:pt>
                <c:pt idx="457">
                  <c:v> 19:40:52</c:v>
                </c:pt>
                <c:pt idx="458">
                  <c:v> 19:42:52</c:v>
                </c:pt>
                <c:pt idx="459">
                  <c:v> 19:44:52</c:v>
                </c:pt>
                <c:pt idx="460">
                  <c:v> 19:46:52</c:v>
                </c:pt>
                <c:pt idx="461">
                  <c:v> 19:48:52</c:v>
                </c:pt>
                <c:pt idx="462">
                  <c:v> 19:50:52</c:v>
                </c:pt>
                <c:pt idx="463">
                  <c:v> 19:52:52</c:v>
                </c:pt>
                <c:pt idx="464">
                  <c:v> 19:54:52</c:v>
                </c:pt>
                <c:pt idx="465">
                  <c:v> 19:56:52</c:v>
                </c:pt>
                <c:pt idx="466">
                  <c:v> 19:58:52</c:v>
                </c:pt>
                <c:pt idx="467">
                  <c:v> 20:00:52</c:v>
                </c:pt>
                <c:pt idx="468">
                  <c:v> 20:02:52</c:v>
                </c:pt>
                <c:pt idx="469">
                  <c:v> 20:04:52</c:v>
                </c:pt>
                <c:pt idx="470">
                  <c:v> 20:06:52</c:v>
                </c:pt>
                <c:pt idx="471">
                  <c:v> 20:08:52</c:v>
                </c:pt>
                <c:pt idx="472">
                  <c:v> 20:10:52</c:v>
                </c:pt>
                <c:pt idx="473">
                  <c:v> 20:12:52</c:v>
                </c:pt>
                <c:pt idx="474">
                  <c:v> 20:14:52</c:v>
                </c:pt>
                <c:pt idx="475">
                  <c:v> 20:16:52</c:v>
                </c:pt>
                <c:pt idx="476">
                  <c:v> 20:18:52</c:v>
                </c:pt>
                <c:pt idx="477">
                  <c:v> 20:20:52</c:v>
                </c:pt>
                <c:pt idx="478">
                  <c:v> 20:22:52</c:v>
                </c:pt>
                <c:pt idx="479">
                  <c:v> 20:24:52</c:v>
                </c:pt>
                <c:pt idx="480">
                  <c:v> 20:26:52</c:v>
                </c:pt>
                <c:pt idx="481">
                  <c:v> 20:28:52</c:v>
                </c:pt>
                <c:pt idx="482">
                  <c:v> 20:30:52</c:v>
                </c:pt>
                <c:pt idx="483">
                  <c:v> 20:32:52</c:v>
                </c:pt>
                <c:pt idx="484">
                  <c:v> 20:34:52</c:v>
                </c:pt>
                <c:pt idx="485">
                  <c:v> 20:36:52</c:v>
                </c:pt>
                <c:pt idx="486">
                  <c:v> 20:38:52</c:v>
                </c:pt>
                <c:pt idx="487">
                  <c:v> 20:40:52</c:v>
                </c:pt>
                <c:pt idx="488">
                  <c:v> 20:42:52</c:v>
                </c:pt>
                <c:pt idx="489">
                  <c:v> 20:44:52</c:v>
                </c:pt>
                <c:pt idx="490">
                  <c:v> 20:46:52</c:v>
                </c:pt>
                <c:pt idx="491">
                  <c:v> 20:48:52</c:v>
                </c:pt>
                <c:pt idx="492">
                  <c:v> 20:50:52</c:v>
                </c:pt>
                <c:pt idx="493">
                  <c:v> 20:52:52</c:v>
                </c:pt>
                <c:pt idx="494">
                  <c:v> 20:54:52</c:v>
                </c:pt>
                <c:pt idx="495">
                  <c:v> 20:56:52</c:v>
                </c:pt>
                <c:pt idx="496">
                  <c:v> 20:58:52</c:v>
                </c:pt>
                <c:pt idx="497">
                  <c:v> 21:00:52</c:v>
                </c:pt>
                <c:pt idx="498">
                  <c:v> 21:02:52</c:v>
                </c:pt>
                <c:pt idx="499">
                  <c:v> 21:04:52</c:v>
                </c:pt>
                <c:pt idx="500">
                  <c:v> 21:06:52</c:v>
                </c:pt>
                <c:pt idx="501">
                  <c:v> 21:08:52</c:v>
                </c:pt>
                <c:pt idx="502">
                  <c:v> 21:10:52</c:v>
                </c:pt>
                <c:pt idx="503">
                  <c:v> 21:12:52</c:v>
                </c:pt>
                <c:pt idx="504">
                  <c:v> 21:14:52</c:v>
                </c:pt>
                <c:pt idx="505">
                  <c:v> 21:16:52</c:v>
                </c:pt>
                <c:pt idx="506">
                  <c:v> 21:18:52</c:v>
                </c:pt>
                <c:pt idx="507">
                  <c:v> 21:20:52</c:v>
                </c:pt>
                <c:pt idx="508">
                  <c:v> 21:22:52</c:v>
                </c:pt>
                <c:pt idx="509">
                  <c:v> 21:24:52</c:v>
                </c:pt>
                <c:pt idx="510">
                  <c:v> 21:26:52</c:v>
                </c:pt>
                <c:pt idx="511">
                  <c:v> 21:28:52</c:v>
                </c:pt>
                <c:pt idx="512">
                  <c:v> 21:30:52</c:v>
                </c:pt>
                <c:pt idx="513">
                  <c:v> 21:32:52</c:v>
                </c:pt>
                <c:pt idx="514">
                  <c:v> 21:34:52</c:v>
                </c:pt>
                <c:pt idx="515">
                  <c:v> 21:36:52</c:v>
                </c:pt>
                <c:pt idx="516">
                  <c:v> 21:38:52</c:v>
                </c:pt>
                <c:pt idx="517">
                  <c:v> 21:40:52</c:v>
                </c:pt>
                <c:pt idx="518">
                  <c:v> 21:42:52</c:v>
                </c:pt>
                <c:pt idx="519">
                  <c:v> 21:44:52</c:v>
                </c:pt>
                <c:pt idx="520">
                  <c:v> 21:46:52</c:v>
                </c:pt>
                <c:pt idx="521">
                  <c:v> 21:48:52</c:v>
                </c:pt>
                <c:pt idx="522">
                  <c:v> 21:50:52</c:v>
                </c:pt>
                <c:pt idx="523">
                  <c:v> 21:52:52</c:v>
                </c:pt>
                <c:pt idx="524">
                  <c:v> 21:54:52</c:v>
                </c:pt>
                <c:pt idx="525">
                  <c:v> 21:56:52</c:v>
                </c:pt>
                <c:pt idx="526">
                  <c:v> 21:58:52</c:v>
                </c:pt>
                <c:pt idx="527">
                  <c:v> 22:00:52</c:v>
                </c:pt>
                <c:pt idx="528">
                  <c:v> 22:02:52</c:v>
                </c:pt>
                <c:pt idx="529">
                  <c:v> 22:04:52</c:v>
                </c:pt>
                <c:pt idx="530">
                  <c:v> 22:06:52</c:v>
                </c:pt>
                <c:pt idx="531">
                  <c:v> 22:08:52</c:v>
                </c:pt>
                <c:pt idx="532">
                  <c:v> 22:10:52</c:v>
                </c:pt>
                <c:pt idx="533">
                  <c:v> 22:12:52</c:v>
                </c:pt>
                <c:pt idx="534">
                  <c:v> 22:14:52</c:v>
                </c:pt>
                <c:pt idx="535">
                  <c:v> 22:16:52</c:v>
                </c:pt>
                <c:pt idx="536">
                  <c:v> 22:18:52</c:v>
                </c:pt>
                <c:pt idx="537">
                  <c:v> 22:20:52</c:v>
                </c:pt>
                <c:pt idx="538">
                  <c:v> 22:22:52</c:v>
                </c:pt>
                <c:pt idx="539">
                  <c:v> 22:24:52</c:v>
                </c:pt>
                <c:pt idx="540">
                  <c:v> 22:26:52</c:v>
                </c:pt>
                <c:pt idx="541">
                  <c:v> 22:28:52</c:v>
                </c:pt>
                <c:pt idx="542">
                  <c:v> 22:30:52</c:v>
                </c:pt>
                <c:pt idx="543">
                  <c:v> 22:32:52</c:v>
                </c:pt>
                <c:pt idx="544">
                  <c:v> 22:34:52</c:v>
                </c:pt>
                <c:pt idx="545">
                  <c:v> 22:36:52</c:v>
                </c:pt>
                <c:pt idx="546">
                  <c:v> 22:38:52</c:v>
                </c:pt>
                <c:pt idx="547">
                  <c:v> 22:40:52</c:v>
                </c:pt>
                <c:pt idx="548">
                  <c:v> 22:42:52</c:v>
                </c:pt>
                <c:pt idx="549">
                  <c:v> 22:44:52</c:v>
                </c:pt>
                <c:pt idx="550">
                  <c:v> 22:46:52</c:v>
                </c:pt>
                <c:pt idx="551">
                  <c:v> 22:48:52</c:v>
                </c:pt>
                <c:pt idx="552">
                  <c:v> 22:50:52</c:v>
                </c:pt>
                <c:pt idx="553">
                  <c:v> 22:52:52</c:v>
                </c:pt>
                <c:pt idx="554">
                  <c:v> 22:54:52</c:v>
                </c:pt>
                <c:pt idx="555">
                  <c:v> 22:56:52</c:v>
                </c:pt>
                <c:pt idx="556">
                  <c:v> 22:58:52</c:v>
                </c:pt>
                <c:pt idx="557">
                  <c:v> 23:00:52</c:v>
                </c:pt>
                <c:pt idx="558">
                  <c:v> 23:02:52</c:v>
                </c:pt>
                <c:pt idx="559">
                  <c:v> 23:04:52</c:v>
                </c:pt>
                <c:pt idx="560">
                  <c:v> 23:06:52</c:v>
                </c:pt>
                <c:pt idx="561">
                  <c:v> 23:08:52</c:v>
                </c:pt>
                <c:pt idx="562">
                  <c:v> 23:10:52</c:v>
                </c:pt>
                <c:pt idx="563">
                  <c:v> 23:12:52</c:v>
                </c:pt>
                <c:pt idx="564">
                  <c:v> 23:14:52</c:v>
                </c:pt>
                <c:pt idx="565">
                  <c:v> 23:16:52</c:v>
                </c:pt>
                <c:pt idx="566">
                  <c:v> 23:18:52</c:v>
                </c:pt>
                <c:pt idx="567">
                  <c:v> 23:20:52</c:v>
                </c:pt>
                <c:pt idx="568">
                  <c:v> 23:22:52</c:v>
                </c:pt>
                <c:pt idx="569">
                  <c:v> 23:24:52</c:v>
                </c:pt>
                <c:pt idx="570">
                  <c:v> 23:26:52</c:v>
                </c:pt>
                <c:pt idx="571">
                  <c:v> 23:28:52</c:v>
                </c:pt>
                <c:pt idx="572">
                  <c:v> 23:30:52</c:v>
                </c:pt>
                <c:pt idx="573">
                  <c:v> 23:32:52</c:v>
                </c:pt>
                <c:pt idx="574">
                  <c:v> 23:34:52</c:v>
                </c:pt>
                <c:pt idx="575">
                  <c:v> 23:36:52</c:v>
                </c:pt>
                <c:pt idx="576">
                  <c:v> 23:38:52</c:v>
                </c:pt>
                <c:pt idx="577">
                  <c:v> 23:40:52</c:v>
                </c:pt>
                <c:pt idx="578">
                  <c:v> 23:42:52</c:v>
                </c:pt>
                <c:pt idx="579">
                  <c:v> 23:44:52</c:v>
                </c:pt>
                <c:pt idx="580">
                  <c:v> 23:46:52</c:v>
                </c:pt>
                <c:pt idx="581">
                  <c:v> 23:48:52</c:v>
                </c:pt>
                <c:pt idx="582">
                  <c:v> 23:50:52</c:v>
                </c:pt>
                <c:pt idx="583">
                  <c:v> 23:52:52</c:v>
                </c:pt>
                <c:pt idx="584">
                  <c:v> 23:54:52</c:v>
                </c:pt>
                <c:pt idx="585">
                  <c:v> 23:56:52</c:v>
                </c:pt>
                <c:pt idx="586">
                  <c:v> 23:58:52</c:v>
                </c:pt>
                <c:pt idx="587">
                  <c:v> 00:00:52</c:v>
                </c:pt>
                <c:pt idx="588">
                  <c:v> 00:02:52</c:v>
                </c:pt>
                <c:pt idx="589">
                  <c:v> 00:04:52</c:v>
                </c:pt>
                <c:pt idx="590">
                  <c:v> 00:06:52</c:v>
                </c:pt>
                <c:pt idx="591">
                  <c:v> 00:08:52</c:v>
                </c:pt>
                <c:pt idx="592">
                  <c:v> 00:10:52</c:v>
                </c:pt>
                <c:pt idx="593">
                  <c:v> 00:12:52</c:v>
                </c:pt>
                <c:pt idx="594">
                  <c:v> 00:14:52</c:v>
                </c:pt>
                <c:pt idx="595">
                  <c:v> 00:16:52</c:v>
                </c:pt>
                <c:pt idx="596">
                  <c:v> 00:18:52</c:v>
                </c:pt>
                <c:pt idx="597">
                  <c:v> 00:20:52</c:v>
                </c:pt>
                <c:pt idx="598">
                  <c:v> 00:22:52</c:v>
                </c:pt>
                <c:pt idx="599">
                  <c:v> 00:24:52</c:v>
                </c:pt>
                <c:pt idx="600">
                  <c:v> 00:26:52</c:v>
                </c:pt>
                <c:pt idx="601">
                  <c:v> 00:28:52</c:v>
                </c:pt>
                <c:pt idx="602">
                  <c:v> 00:30:52</c:v>
                </c:pt>
                <c:pt idx="603">
                  <c:v> 00:32:52</c:v>
                </c:pt>
                <c:pt idx="604">
                  <c:v> 00:34:52</c:v>
                </c:pt>
                <c:pt idx="605">
                  <c:v> 00:36:52</c:v>
                </c:pt>
                <c:pt idx="606">
                  <c:v> 00:38:52</c:v>
                </c:pt>
                <c:pt idx="607">
                  <c:v> 00:40:52</c:v>
                </c:pt>
                <c:pt idx="608">
                  <c:v> 00:42:52</c:v>
                </c:pt>
                <c:pt idx="609">
                  <c:v> 00:44:52</c:v>
                </c:pt>
                <c:pt idx="610">
                  <c:v> 00:46:52</c:v>
                </c:pt>
                <c:pt idx="611">
                  <c:v> 00:48:52</c:v>
                </c:pt>
                <c:pt idx="612">
                  <c:v> 00:50:52</c:v>
                </c:pt>
                <c:pt idx="613">
                  <c:v> 00:52:52</c:v>
                </c:pt>
                <c:pt idx="614">
                  <c:v> 00:54:52</c:v>
                </c:pt>
                <c:pt idx="615">
                  <c:v> 00:56:52</c:v>
                </c:pt>
                <c:pt idx="616">
                  <c:v> 00:58:52</c:v>
                </c:pt>
                <c:pt idx="617">
                  <c:v> 01:00:52</c:v>
                </c:pt>
                <c:pt idx="618">
                  <c:v> 01:02:52</c:v>
                </c:pt>
                <c:pt idx="619">
                  <c:v> 01:04:52</c:v>
                </c:pt>
                <c:pt idx="620">
                  <c:v> 01:06:52</c:v>
                </c:pt>
                <c:pt idx="621">
                  <c:v> 01:08:52</c:v>
                </c:pt>
                <c:pt idx="622">
                  <c:v> 01:10:52</c:v>
                </c:pt>
                <c:pt idx="623">
                  <c:v> 01:12:52</c:v>
                </c:pt>
                <c:pt idx="624">
                  <c:v> 01:14:52</c:v>
                </c:pt>
                <c:pt idx="625">
                  <c:v> 01:16:52</c:v>
                </c:pt>
                <c:pt idx="626">
                  <c:v> 01:18:52</c:v>
                </c:pt>
                <c:pt idx="627">
                  <c:v> 01:20:52</c:v>
                </c:pt>
                <c:pt idx="628">
                  <c:v> 01:22:52</c:v>
                </c:pt>
                <c:pt idx="629">
                  <c:v> 01:24:52</c:v>
                </c:pt>
                <c:pt idx="630">
                  <c:v> 01:26:52</c:v>
                </c:pt>
                <c:pt idx="631">
                  <c:v> 01:28:52</c:v>
                </c:pt>
                <c:pt idx="632">
                  <c:v> 01:30:52</c:v>
                </c:pt>
                <c:pt idx="633">
                  <c:v> 01:32:52</c:v>
                </c:pt>
                <c:pt idx="634">
                  <c:v> 01:34:52</c:v>
                </c:pt>
                <c:pt idx="635">
                  <c:v> 01:36:52</c:v>
                </c:pt>
                <c:pt idx="636">
                  <c:v> 01:38:52</c:v>
                </c:pt>
                <c:pt idx="637">
                  <c:v> 01:40:52</c:v>
                </c:pt>
                <c:pt idx="638">
                  <c:v> 01:42:52</c:v>
                </c:pt>
                <c:pt idx="639">
                  <c:v> 01:44:52</c:v>
                </c:pt>
                <c:pt idx="640">
                  <c:v> 01:46:52</c:v>
                </c:pt>
                <c:pt idx="641">
                  <c:v> 01:48:52</c:v>
                </c:pt>
                <c:pt idx="642">
                  <c:v> 01:50:52</c:v>
                </c:pt>
                <c:pt idx="643">
                  <c:v> 01:52:52</c:v>
                </c:pt>
                <c:pt idx="644">
                  <c:v> 01:54:52</c:v>
                </c:pt>
                <c:pt idx="645">
                  <c:v> 01:56:52</c:v>
                </c:pt>
                <c:pt idx="646">
                  <c:v> 01:58:52</c:v>
                </c:pt>
                <c:pt idx="647">
                  <c:v> 02:00:52</c:v>
                </c:pt>
                <c:pt idx="648">
                  <c:v> 02:02:52</c:v>
                </c:pt>
                <c:pt idx="649">
                  <c:v> 02:04:52</c:v>
                </c:pt>
                <c:pt idx="650">
                  <c:v> 02:06:52</c:v>
                </c:pt>
                <c:pt idx="651">
                  <c:v> 02:08:52</c:v>
                </c:pt>
                <c:pt idx="652">
                  <c:v> 02:10:52</c:v>
                </c:pt>
                <c:pt idx="653">
                  <c:v> 02:12:52</c:v>
                </c:pt>
                <c:pt idx="654">
                  <c:v> 02:14:52</c:v>
                </c:pt>
                <c:pt idx="655">
                  <c:v> 02:16:52</c:v>
                </c:pt>
                <c:pt idx="656">
                  <c:v> 02:18:52</c:v>
                </c:pt>
                <c:pt idx="657">
                  <c:v> 02:20:52</c:v>
                </c:pt>
                <c:pt idx="658">
                  <c:v> 02:22:52</c:v>
                </c:pt>
                <c:pt idx="659">
                  <c:v> 02:24:52</c:v>
                </c:pt>
                <c:pt idx="660">
                  <c:v> 02:26:52</c:v>
                </c:pt>
                <c:pt idx="661">
                  <c:v> 02:28:52</c:v>
                </c:pt>
                <c:pt idx="662">
                  <c:v> 02:30:52</c:v>
                </c:pt>
                <c:pt idx="663">
                  <c:v> 02:32:52</c:v>
                </c:pt>
                <c:pt idx="664">
                  <c:v> 02:34:52</c:v>
                </c:pt>
                <c:pt idx="665">
                  <c:v> 02:36:52</c:v>
                </c:pt>
                <c:pt idx="666">
                  <c:v> 02:38:52</c:v>
                </c:pt>
                <c:pt idx="667">
                  <c:v> 02:40:52</c:v>
                </c:pt>
                <c:pt idx="668">
                  <c:v> 02:42:52</c:v>
                </c:pt>
                <c:pt idx="669">
                  <c:v> 02:44:52</c:v>
                </c:pt>
                <c:pt idx="670">
                  <c:v> 02:46:52</c:v>
                </c:pt>
                <c:pt idx="671">
                  <c:v> 02:48:52</c:v>
                </c:pt>
                <c:pt idx="672">
                  <c:v> 02:50:52</c:v>
                </c:pt>
                <c:pt idx="673">
                  <c:v> 02:52:52</c:v>
                </c:pt>
                <c:pt idx="674">
                  <c:v> 02:54:52</c:v>
                </c:pt>
                <c:pt idx="675">
                  <c:v> 02:56:52</c:v>
                </c:pt>
                <c:pt idx="676">
                  <c:v> 02:58:52</c:v>
                </c:pt>
                <c:pt idx="677">
                  <c:v> 03:00:52</c:v>
                </c:pt>
                <c:pt idx="678">
                  <c:v> 03:02:52</c:v>
                </c:pt>
                <c:pt idx="679">
                  <c:v> 03:04:52</c:v>
                </c:pt>
                <c:pt idx="680">
                  <c:v> 03:06:52</c:v>
                </c:pt>
                <c:pt idx="681">
                  <c:v> 03:08:52</c:v>
                </c:pt>
                <c:pt idx="682">
                  <c:v> 03:10:52</c:v>
                </c:pt>
                <c:pt idx="683">
                  <c:v> 03:12:52</c:v>
                </c:pt>
                <c:pt idx="684">
                  <c:v> 03:14:52</c:v>
                </c:pt>
                <c:pt idx="685">
                  <c:v> 03:16:52</c:v>
                </c:pt>
                <c:pt idx="686">
                  <c:v> 03:18:52</c:v>
                </c:pt>
                <c:pt idx="687">
                  <c:v> 03:20:52</c:v>
                </c:pt>
                <c:pt idx="688">
                  <c:v> 03:22:52</c:v>
                </c:pt>
                <c:pt idx="689">
                  <c:v> 03:24:52</c:v>
                </c:pt>
                <c:pt idx="690">
                  <c:v> 03:26:52</c:v>
                </c:pt>
                <c:pt idx="691">
                  <c:v> 03:28:52</c:v>
                </c:pt>
                <c:pt idx="692">
                  <c:v> 03:30:52</c:v>
                </c:pt>
                <c:pt idx="693">
                  <c:v> 03:32:52</c:v>
                </c:pt>
                <c:pt idx="694">
                  <c:v> 03:34:52</c:v>
                </c:pt>
                <c:pt idx="695">
                  <c:v> 03:36:52</c:v>
                </c:pt>
                <c:pt idx="696">
                  <c:v> 03:38:52</c:v>
                </c:pt>
                <c:pt idx="697">
                  <c:v> 03:40:52</c:v>
                </c:pt>
                <c:pt idx="698">
                  <c:v> 03:42:52</c:v>
                </c:pt>
                <c:pt idx="699">
                  <c:v> 03:44:52</c:v>
                </c:pt>
                <c:pt idx="700">
                  <c:v> 03:46:52</c:v>
                </c:pt>
                <c:pt idx="701">
                  <c:v> 03:48:52</c:v>
                </c:pt>
                <c:pt idx="702">
                  <c:v> 03:50:52</c:v>
                </c:pt>
                <c:pt idx="703">
                  <c:v> 03:52:52</c:v>
                </c:pt>
                <c:pt idx="704">
                  <c:v> 03:54:52</c:v>
                </c:pt>
                <c:pt idx="705">
                  <c:v> 03:56:52</c:v>
                </c:pt>
                <c:pt idx="706">
                  <c:v> 03:58:52</c:v>
                </c:pt>
                <c:pt idx="707">
                  <c:v> 04:00:52</c:v>
                </c:pt>
                <c:pt idx="708">
                  <c:v> 04:02:52</c:v>
                </c:pt>
                <c:pt idx="709">
                  <c:v> 04:04:52</c:v>
                </c:pt>
                <c:pt idx="710">
                  <c:v> 04:06:52</c:v>
                </c:pt>
                <c:pt idx="711">
                  <c:v> 04:08:52</c:v>
                </c:pt>
                <c:pt idx="712">
                  <c:v> 04:10:52</c:v>
                </c:pt>
                <c:pt idx="713">
                  <c:v> 04:12:52</c:v>
                </c:pt>
                <c:pt idx="714">
                  <c:v> 04:14:52</c:v>
                </c:pt>
                <c:pt idx="715">
                  <c:v> 04:16:52</c:v>
                </c:pt>
                <c:pt idx="716">
                  <c:v> 04:18:52</c:v>
                </c:pt>
                <c:pt idx="717">
                  <c:v> 04:20:52</c:v>
                </c:pt>
                <c:pt idx="718">
                  <c:v> 04:22:52</c:v>
                </c:pt>
                <c:pt idx="719">
                  <c:v> 04:24:52</c:v>
                </c:pt>
                <c:pt idx="720">
                  <c:v> 04:26:52</c:v>
                </c:pt>
                <c:pt idx="721">
                  <c:v> 04:28:52</c:v>
                </c:pt>
                <c:pt idx="722">
                  <c:v> 04:30:52</c:v>
                </c:pt>
                <c:pt idx="723">
                  <c:v> 04:32:52</c:v>
                </c:pt>
                <c:pt idx="724">
                  <c:v> 04:34:52</c:v>
                </c:pt>
                <c:pt idx="725">
                  <c:v> 04:36:52</c:v>
                </c:pt>
                <c:pt idx="726">
                  <c:v> 04:38:52</c:v>
                </c:pt>
                <c:pt idx="727">
                  <c:v> 04:40:52</c:v>
                </c:pt>
                <c:pt idx="728">
                  <c:v> 04:42:52</c:v>
                </c:pt>
                <c:pt idx="729">
                  <c:v> 04:44:52</c:v>
                </c:pt>
                <c:pt idx="730">
                  <c:v> 04:46:52</c:v>
                </c:pt>
                <c:pt idx="731">
                  <c:v> 04:48:52</c:v>
                </c:pt>
                <c:pt idx="732">
                  <c:v> 04:50:52</c:v>
                </c:pt>
                <c:pt idx="733">
                  <c:v> 04:52:52</c:v>
                </c:pt>
                <c:pt idx="734">
                  <c:v> 04:54:52</c:v>
                </c:pt>
                <c:pt idx="735">
                  <c:v> 04:56:52</c:v>
                </c:pt>
                <c:pt idx="736">
                  <c:v> 04:58:52</c:v>
                </c:pt>
                <c:pt idx="737">
                  <c:v> 05:00:52</c:v>
                </c:pt>
                <c:pt idx="738">
                  <c:v> 05:02:52</c:v>
                </c:pt>
                <c:pt idx="739">
                  <c:v> 05:04:52</c:v>
                </c:pt>
                <c:pt idx="740">
                  <c:v> 05:06:52</c:v>
                </c:pt>
                <c:pt idx="741">
                  <c:v> 05:08:52</c:v>
                </c:pt>
                <c:pt idx="742">
                  <c:v> 05:10:52</c:v>
                </c:pt>
                <c:pt idx="743">
                  <c:v> 05:12:52</c:v>
                </c:pt>
                <c:pt idx="744">
                  <c:v> 05:14:52</c:v>
                </c:pt>
                <c:pt idx="745">
                  <c:v> 05:16:52</c:v>
                </c:pt>
                <c:pt idx="746">
                  <c:v> 05:18:52</c:v>
                </c:pt>
                <c:pt idx="747">
                  <c:v> 05:20:52</c:v>
                </c:pt>
                <c:pt idx="748">
                  <c:v> 05:22:52</c:v>
                </c:pt>
                <c:pt idx="749">
                  <c:v> 05:24:52</c:v>
                </c:pt>
                <c:pt idx="750">
                  <c:v> 05:26:52</c:v>
                </c:pt>
                <c:pt idx="751">
                  <c:v> 05:28:52</c:v>
                </c:pt>
                <c:pt idx="752">
                  <c:v> 05:30:52</c:v>
                </c:pt>
                <c:pt idx="753">
                  <c:v> 05:32:52</c:v>
                </c:pt>
                <c:pt idx="754">
                  <c:v> 05:34:52</c:v>
                </c:pt>
                <c:pt idx="755">
                  <c:v> 05:36:52</c:v>
                </c:pt>
                <c:pt idx="756">
                  <c:v> 05:38:52</c:v>
                </c:pt>
                <c:pt idx="757">
                  <c:v> 05:40:52</c:v>
                </c:pt>
                <c:pt idx="758">
                  <c:v> 05:42:52</c:v>
                </c:pt>
                <c:pt idx="759">
                  <c:v> 05:44:52</c:v>
                </c:pt>
                <c:pt idx="760">
                  <c:v> 05:46:52</c:v>
                </c:pt>
                <c:pt idx="761">
                  <c:v> 05:48:52</c:v>
                </c:pt>
                <c:pt idx="762">
                  <c:v> 05:50:52</c:v>
                </c:pt>
                <c:pt idx="763">
                  <c:v> 05:52:52</c:v>
                </c:pt>
                <c:pt idx="764">
                  <c:v> 05:54:52</c:v>
                </c:pt>
                <c:pt idx="765">
                  <c:v> 05:56:52</c:v>
                </c:pt>
                <c:pt idx="766">
                  <c:v> 05:58:52</c:v>
                </c:pt>
                <c:pt idx="767">
                  <c:v> 06:00:52</c:v>
                </c:pt>
                <c:pt idx="768">
                  <c:v> 06:02:52</c:v>
                </c:pt>
                <c:pt idx="769">
                  <c:v> 06:04:52</c:v>
                </c:pt>
                <c:pt idx="770">
                  <c:v> 06:06:52</c:v>
                </c:pt>
                <c:pt idx="771">
                  <c:v> 06:08:52</c:v>
                </c:pt>
                <c:pt idx="772">
                  <c:v> 06:10:52</c:v>
                </c:pt>
                <c:pt idx="773">
                  <c:v> 06:12:52</c:v>
                </c:pt>
                <c:pt idx="774">
                  <c:v> 06:14:52</c:v>
                </c:pt>
                <c:pt idx="775">
                  <c:v> 06:16:52</c:v>
                </c:pt>
                <c:pt idx="776">
                  <c:v> 06:18:52</c:v>
                </c:pt>
                <c:pt idx="777">
                  <c:v> 06:20:52</c:v>
                </c:pt>
                <c:pt idx="778">
                  <c:v> 06:22:52</c:v>
                </c:pt>
                <c:pt idx="779">
                  <c:v> 06:24:52</c:v>
                </c:pt>
                <c:pt idx="780">
                  <c:v> 06:26:52</c:v>
                </c:pt>
                <c:pt idx="781">
                  <c:v> 06:28:52</c:v>
                </c:pt>
                <c:pt idx="782">
                  <c:v> 06:30:52</c:v>
                </c:pt>
                <c:pt idx="783">
                  <c:v> 06:32:52</c:v>
                </c:pt>
                <c:pt idx="784">
                  <c:v> 06:34:52</c:v>
                </c:pt>
                <c:pt idx="785">
                  <c:v> 06:36:52</c:v>
                </c:pt>
                <c:pt idx="786">
                  <c:v> 06:38:52</c:v>
                </c:pt>
                <c:pt idx="787">
                  <c:v> 06:40:52</c:v>
                </c:pt>
                <c:pt idx="788">
                  <c:v> 06:42:52</c:v>
                </c:pt>
                <c:pt idx="789">
                  <c:v> 06:44:52</c:v>
                </c:pt>
                <c:pt idx="790">
                  <c:v> 06:46:52</c:v>
                </c:pt>
                <c:pt idx="791">
                  <c:v> 06:48:52</c:v>
                </c:pt>
                <c:pt idx="792">
                  <c:v> 06:50:52</c:v>
                </c:pt>
                <c:pt idx="793">
                  <c:v> 06:52:52</c:v>
                </c:pt>
                <c:pt idx="794">
                  <c:v> 06:54:52</c:v>
                </c:pt>
                <c:pt idx="795">
                  <c:v> 06:56:52</c:v>
                </c:pt>
                <c:pt idx="796">
                  <c:v> 06:58:52</c:v>
                </c:pt>
                <c:pt idx="797">
                  <c:v> 07:00:52</c:v>
                </c:pt>
                <c:pt idx="798">
                  <c:v> 07:02:52</c:v>
                </c:pt>
                <c:pt idx="799">
                  <c:v> 07:04:52</c:v>
                </c:pt>
                <c:pt idx="800">
                  <c:v> 07:06:52</c:v>
                </c:pt>
                <c:pt idx="801">
                  <c:v> 07:08:52</c:v>
                </c:pt>
                <c:pt idx="802">
                  <c:v> 07:10:52</c:v>
                </c:pt>
                <c:pt idx="803">
                  <c:v> 07:12:52</c:v>
                </c:pt>
                <c:pt idx="804">
                  <c:v> 07:14:52</c:v>
                </c:pt>
                <c:pt idx="805">
                  <c:v> 07:16:52</c:v>
                </c:pt>
                <c:pt idx="806">
                  <c:v> 07:18:52</c:v>
                </c:pt>
                <c:pt idx="807">
                  <c:v> 07:20:52</c:v>
                </c:pt>
                <c:pt idx="808">
                  <c:v> 07:22:52</c:v>
                </c:pt>
                <c:pt idx="809">
                  <c:v> 07:24:52</c:v>
                </c:pt>
                <c:pt idx="810">
                  <c:v> 07:26:52</c:v>
                </c:pt>
                <c:pt idx="811">
                  <c:v> 07:28:52</c:v>
                </c:pt>
                <c:pt idx="812">
                  <c:v> 07:30:52</c:v>
                </c:pt>
                <c:pt idx="813">
                  <c:v> 07:32:52</c:v>
                </c:pt>
                <c:pt idx="814">
                  <c:v> 07:34:52</c:v>
                </c:pt>
                <c:pt idx="815">
                  <c:v> 07:36:52</c:v>
                </c:pt>
                <c:pt idx="816">
                  <c:v> 07:38:52</c:v>
                </c:pt>
                <c:pt idx="817">
                  <c:v> 07:40:52</c:v>
                </c:pt>
                <c:pt idx="818">
                  <c:v> 07:42:52</c:v>
                </c:pt>
                <c:pt idx="819">
                  <c:v> 07:44:52</c:v>
                </c:pt>
                <c:pt idx="820">
                  <c:v> 07:46:52</c:v>
                </c:pt>
                <c:pt idx="821">
                  <c:v> 07:48:52</c:v>
                </c:pt>
                <c:pt idx="822">
                  <c:v> 07:50:52</c:v>
                </c:pt>
                <c:pt idx="823">
                  <c:v> 07:52:52</c:v>
                </c:pt>
                <c:pt idx="824">
                  <c:v> 07:54:52</c:v>
                </c:pt>
                <c:pt idx="825">
                  <c:v> 07:56:52</c:v>
                </c:pt>
                <c:pt idx="826">
                  <c:v> 07:58:52</c:v>
                </c:pt>
                <c:pt idx="827">
                  <c:v> 08:00:52</c:v>
                </c:pt>
                <c:pt idx="828">
                  <c:v> 08:02:52</c:v>
                </c:pt>
                <c:pt idx="829">
                  <c:v> 08:04:52</c:v>
                </c:pt>
                <c:pt idx="830">
                  <c:v> 08:06:52</c:v>
                </c:pt>
                <c:pt idx="831">
                  <c:v> 08:08:52</c:v>
                </c:pt>
                <c:pt idx="832">
                  <c:v> 08:10:52</c:v>
                </c:pt>
                <c:pt idx="833">
                  <c:v> 08:12:52</c:v>
                </c:pt>
                <c:pt idx="834">
                  <c:v> 08:14:52</c:v>
                </c:pt>
                <c:pt idx="835">
                  <c:v> 08:16:52</c:v>
                </c:pt>
                <c:pt idx="836">
                  <c:v> 08:18:52</c:v>
                </c:pt>
                <c:pt idx="837">
                  <c:v> 08:20:52</c:v>
                </c:pt>
                <c:pt idx="838">
                  <c:v> 08:22:52</c:v>
                </c:pt>
                <c:pt idx="839">
                  <c:v> 08:24:52</c:v>
                </c:pt>
                <c:pt idx="840">
                  <c:v> 08:26:52</c:v>
                </c:pt>
                <c:pt idx="841">
                  <c:v> 08:28:52</c:v>
                </c:pt>
                <c:pt idx="842">
                  <c:v> 08:30:52</c:v>
                </c:pt>
                <c:pt idx="843">
                  <c:v> 08:32:52</c:v>
                </c:pt>
                <c:pt idx="844">
                  <c:v> 08:34:52</c:v>
                </c:pt>
                <c:pt idx="845">
                  <c:v> 08:36:52</c:v>
                </c:pt>
                <c:pt idx="846">
                  <c:v> 08:38:52</c:v>
                </c:pt>
                <c:pt idx="847">
                  <c:v> 08:40:52</c:v>
                </c:pt>
                <c:pt idx="848">
                  <c:v> 08:42:52</c:v>
                </c:pt>
                <c:pt idx="849">
                  <c:v> 08:44:52</c:v>
                </c:pt>
                <c:pt idx="850">
                  <c:v> 08:46:52</c:v>
                </c:pt>
                <c:pt idx="851">
                  <c:v> 08:48:52</c:v>
                </c:pt>
                <c:pt idx="852">
                  <c:v> 08:50:52</c:v>
                </c:pt>
                <c:pt idx="853">
                  <c:v> 08:52:52</c:v>
                </c:pt>
                <c:pt idx="854">
                  <c:v> 08:54:52</c:v>
                </c:pt>
                <c:pt idx="855">
                  <c:v> 08:56:52</c:v>
                </c:pt>
                <c:pt idx="856">
                  <c:v> 08:58:52</c:v>
                </c:pt>
                <c:pt idx="857">
                  <c:v> 09:00:52</c:v>
                </c:pt>
                <c:pt idx="858">
                  <c:v> 09:02:52</c:v>
                </c:pt>
                <c:pt idx="859">
                  <c:v> 09:04:52</c:v>
                </c:pt>
                <c:pt idx="860">
                  <c:v> 09:06:52</c:v>
                </c:pt>
                <c:pt idx="861">
                  <c:v> 09:08:52</c:v>
                </c:pt>
                <c:pt idx="862">
                  <c:v> 09:10:52</c:v>
                </c:pt>
                <c:pt idx="863">
                  <c:v> 09:12:52</c:v>
                </c:pt>
                <c:pt idx="864">
                  <c:v> 09:14:52</c:v>
                </c:pt>
                <c:pt idx="865">
                  <c:v> 09:16:52</c:v>
                </c:pt>
                <c:pt idx="866">
                  <c:v> 09:18:52</c:v>
                </c:pt>
                <c:pt idx="867">
                  <c:v> 09:20:52</c:v>
                </c:pt>
                <c:pt idx="868">
                  <c:v> 09:22:52</c:v>
                </c:pt>
                <c:pt idx="869">
                  <c:v> 09:24:52</c:v>
                </c:pt>
                <c:pt idx="870">
                  <c:v> 09:26:52</c:v>
                </c:pt>
                <c:pt idx="871">
                  <c:v> 09:28:52</c:v>
                </c:pt>
                <c:pt idx="872">
                  <c:v> 09:30:52</c:v>
                </c:pt>
                <c:pt idx="873">
                  <c:v> 09:32:52</c:v>
                </c:pt>
                <c:pt idx="874">
                  <c:v> 09:34:52</c:v>
                </c:pt>
                <c:pt idx="875">
                  <c:v> 09:36:52</c:v>
                </c:pt>
                <c:pt idx="876">
                  <c:v> 09:38:52</c:v>
                </c:pt>
                <c:pt idx="877">
                  <c:v> 09:40:52</c:v>
                </c:pt>
                <c:pt idx="878">
                  <c:v> 09:42:52</c:v>
                </c:pt>
                <c:pt idx="879">
                  <c:v> 09:44:52</c:v>
                </c:pt>
                <c:pt idx="880">
                  <c:v> 09:46:52</c:v>
                </c:pt>
                <c:pt idx="881">
                  <c:v> 09:48:52</c:v>
                </c:pt>
                <c:pt idx="882">
                  <c:v> 09:50:52</c:v>
                </c:pt>
                <c:pt idx="883">
                  <c:v> 09:52:52</c:v>
                </c:pt>
                <c:pt idx="884">
                  <c:v> 09:54:52</c:v>
                </c:pt>
                <c:pt idx="885">
                  <c:v> 09:56:52</c:v>
                </c:pt>
                <c:pt idx="886">
                  <c:v> 09:58:52</c:v>
                </c:pt>
                <c:pt idx="887">
                  <c:v> 10:00:52</c:v>
                </c:pt>
                <c:pt idx="888">
                  <c:v> 10:02:52</c:v>
                </c:pt>
                <c:pt idx="889">
                  <c:v> 10:04:52</c:v>
                </c:pt>
                <c:pt idx="890">
                  <c:v> 10:06:52</c:v>
                </c:pt>
                <c:pt idx="891">
                  <c:v> 10:08:52</c:v>
                </c:pt>
                <c:pt idx="892">
                  <c:v> 10:10:52</c:v>
                </c:pt>
                <c:pt idx="893">
                  <c:v> 10:12:52</c:v>
                </c:pt>
                <c:pt idx="894">
                  <c:v> 10:14:52</c:v>
                </c:pt>
                <c:pt idx="895">
                  <c:v> 10:16:52</c:v>
                </c:pt>
                <c:pt idx="896">
                  <c:v> 10:18:52</c:v>
                </c:pt>
                <c:pt idx="897">
                  <c:v> 10:20:52</c:v>
                </c:pt>
                <c:pt idx="898">
                  <c:v> 10:22:52</c:v>
                </c:pt>
                <c:pt idx="899">
                  <c:v> 10:24:52</c:v>
                </c:pt>
                <c:pt idx="900">
                  <c:v> 10:26:52</c:v>
                </c:pt>
                <c:pt idx="901">
                  <c:v> 10:28:52</c:v>
                </c:pt>
                <c:pt idx="902">
                  <c:v> 10:30:52</c:v>
                </c:pt>
                <c:pt idx="903">
                  <c:v> 10:32:52</c:v>
                </c:pt>
                <c:pt idx="904">
                  <c:v> 10:34:52</c:v>
                </c:pt>
                <c:pt idx="905">
                  <c:v> 10:36:52</c:v>
                </c:pt>
                <c:pt idx="906">
                  <c:v> 10:38:52</c:v>
                </c:pt>
                <c:pt idx="907">
                  <c:v> 10:40:52</c:v>
                </c:pt>
                <c:pt idx="908">
                  <c:v> 10:42:52</c:v>
                </c:pt>
                <c:pt idx="909">
                  <c:v> 10:44:52</c:v>
                </c:pt>
                <c:pt idx="910">
                  <c:v> 10:46:52</c:v>
                </c:pt>
                <c:pt idx="911">
                  <c:v> 10:48:52</c:v>
                </c:pt>
                <c:pt idx="912">
                  <c:v> 10:50:52</c:v>
                </c:pt>
                <c:pt idx="913">
                  <c:v> 10:52:52</c:v>
                </c:pt>
                <c:pt idx="914">
                  <c:v> 10:54:52</c:v>
                </c:pt>
                <c:pt idx="915">
                  <c:v> 10:56:52</c:v>
                </c:pt>
                <c:pt idx="916">
                  <c:v> 10:58:52</c:v>
                </c:pt>
                <c:pt idx="917">
                  <c:v> 11:00:52</c:v>
                </c:pt>
                <c:pt idx="918">
                  <c:v> 11:02:52</c:v>
                </c:pt>
                <c:pt idx="919">
                  <c:v> 11:04:52</c:v>
                </c:pt>
                <c:pt idx="920">
                  <c:v> 11:06:52</c:v>
                </c:pt>
                <c:pt idx="921">
                  <c:v> 11:08:52</c:v>
                </c:pt>
                <c:pt idx="922">
                  <c:v> 11:10:52</c:v>
                </c:pt>
                <c:pt idx="923">
                  <c:v> 11:12:52</c:v>
                </c:pt>
                <c:pt idx="924">
                  <c:v> 11:14:52</c:v>
                </c:pt>
                <c:pt idx="925">
                  <c:v> 11:16:52</c:v>
                </c:pt>
                <c:pt idx="926">
                  <c:v> 11:18:52</c:v>
                </c:pt>
              </c:strCache>
            </c:strRef>
          </c:cat>
          <c:val>
            <c:numRef>
              <c:f>'Composite calc.-1710'!$L$2:$L$932</c:f>
              <c:numCache>
                <c:formatCode>General</c:formatCode>
                <c:ptCount val="927"/>
                <c:pt idx="22">
                  <c:v>7.4035260383144468E-3</c:v>
                </c:pt>
                <c:pt idx="27">
                  <c:v>7.7680553164868752E-3</c:v>
                </c:pt>
                <c:pt idx="32">
                  <c:v>7.9411595752761441E-3</c:v>
                </c:pt>
                <c:pt idx="42">
                  <c:v>8.2821655863668901E-3</c:v>
                </c:pt>
                <c:pt idx="52">
                  <c:v>8.3475744740613127E-3</c:v>
                </c:pt>
                <c:pt idx="62">
                  <c:v>8.672513199759339E-3</c:v>
                </c:pt>
                <c:pt idx="72">
                  <c:v>9.263984650246351E-3</c:v>
                </c:pt>
                <c:pt idx="109">
                  <c:v>9.5150458538043846E-3</c:v>
                </c:pt>
                <c:pt idx="147">
                  <c:v>9.6333596943122598E-3</c:v>
                </c:pt>
                <c:pt idx="184">
                  <c:v>9.3175813814530203E-3</c:v>
                </c:pt>
                <c:pt idx="222">
                  <c:v>8.9401997293125403E-3</c:v>
                </c:pt>
                <c:pt idx="259">
                  <c:v>9.7177664100347658E-3</c:v>
                </c:pt>
                <c:pt idx="297">
                  <c:v>9.6850036654613624E-3</c:v>
                </c:pt>
                <c:pt idx="334">
                  <c:v>9.3613507679180565E-3</c:v>
                </c:pt>
                <c:pt idx="372">
                  <c:v>8.9705650658138594E-3</c:v>
                </c:pt>
                <c:pt idx="432">
                  <c:v>8.3366733293322708E-3</c:v>
                </c:pt>
                <c:pt idx="492">
                  <c:v>7.709413868771089E-3</c:v>
                </c:pt>
                <c:pt idx="552">
                  <c:v>7.2174164352626913E-3</c:v>
                </c:pt>
                <c:pt idx="612">
                  <c:v>6.8368480895804615E-3</c:v>
                </c:pt>
                <c:pt idx="702">
                  <c:v>6.4757998888168248E-3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740-43FF-AEE0-BB7028BD34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6122896"/>
        <c:axId val="1"/>
      </c:lineChart>
      <c:lineChart>
        <c:grouping val="standard"/>
        <c:varyColors val="0"/>
        <c:ser>
          <c:idx val="1"/>
          <c:order val="0"/>
          <c:tx>
            <c:v>Rain</c:v>
          </c:tx>
          <c:spPr>
            <a:ln w="25400">
              <a:solidFill>
                <a:srgbClr val="00CCFF"/>
              </a:solidFill>
              <a:prstDash val="solid"/>
            </a:ln>
          </c:spPr>
          <c:marker>
            <c:symbol val="none"/>
          </c:marker>
          <c:val>
            <c:numRef>
              <c:f>'Composite calc.-1710'!$E$2:$E$932</c:f>
              <c:numCache>
                <c:formatCode>General</c:formatCode>
                <c:ptCount val="927"/>
                <c:pt idx="0">
                  <c:v>0.89999999999999991</c:v>
                </c:pt>
                <c:pt idx="1">
                  <c:v>0.89999999999999991</c:v>
                </c:pt>
                <c:pt idx="2">
                  <c:v>1.2</c:v>
                </c:pt>
                <c:pt idx="3">
                  <c:v>1.2</c:v>
                </c:pt>
                <c:pt idx="4">
                  <c:v>1.2</c:v>
                </c:pt>
                <c:pt idx="5">
                  <c:v>1.5</c:v>
                </c:pt>
                <c:pt idx="6">
                  <c:v>1.8</c:v>
                </c:pt>
                <c:pt idx="7">
                  <c:v>1.8</c:v>
                </c:pt>
                <c:pt idx="8">
                  <c:v>2.1</c:v>
                </c:pt>
                <c:pt idx="9">
                  <c:v>2.1</c:v>
                </c:pt>
                <c:pt idx="10">
                  <c:v>2.4</c:v>
                </c:pt>
                <c:pt idx="11">
                  <c:v>2.4</c:v>
                </c:pt>
                <c:pt idx="12">
                  <c:v>2.6999999999999997</c:v>
                </c:pt>
                <c:pt idx="13">
                  <c:v>2.9999999999999996</c:v>
                </c:pt>
                <c:pt idx="14">
                  <c:v>2.9999999999999996</c:v>
                </c:pt>
                <c:pt idx="15">
                  <c:v>3.2999999999999994</c:v>
                </c:pt>
                <c:pt idx="16">
                  <c:v>3.5999999999999992</c:v>
                </c:pt>
                <c:pt idx="17">
                  <c:v>3.899999999999999</c:v>
                </c:pt>
                <c:pt idx="18">
                  <c:v>4.3999999999999986</c:v>
                </c:pt>
                <c:pt idx="19">
                  <c:v>4.6999999999999984</c:v>
                </c:pt>
                <c:pt idx="20">
                  <c:v>4.6999999999999984</c:v>
                </c:pt>
                <c:pt idx="21">
                  <c:v>4.6999999999999984</c:v>
                </c:pt>
                <c:pt idx="22">
                  <c:v>4.6999999999999984</c:v>
                </c:pt>
                <c:pt idx="23">
                  <c:v>4.9999999999999982</c:v>
                </c:pt>
                <c:pt idx="24">
                  <c:v>4.9999999999999982</c:v>
                </c:pt>
                <c:pt idx="25">
                  <c:v>4.9999999999999982</c:v>
                </c:pt>
                <c:pt idx="26">
                  <c:v>4.9999999999999982</c:v>
                </c:pt>
                <c:pt idx="27">
                  <c:v>5.299999999999998</c:v>
                </c:pt>
                <c:pt idx="28">
                  <c:v>5.299999999999998</c:v>
                </c:pt>
                <c:pt idx="29">
                  <c:v>5.5999999999999979</c:v>
                </c:pt>
                <c:pt idx="30">
                  <c:v>5.8999999999999977</c:v>
                </c:pt>
                <c:pt idx="31">
                  <c:v>5.8999999999999977</c:v>
                </c:pt>
                <c:pt idx="32">
                  <c:v>5.8999999999999977</c:v>
                </c:pt>
                <c:pt idx="33">
                  <c:v>5.8999999999999977</c:v>
                </c:pt>
                <c:pt idx="34">
                  <c:v>5.8999999999999977</c:v>
                </c:pt>
                <c:pt idx="35">
                  <c:v>5.8999999999999977</c:v>
                </c:pt>
                <c:pt idx="36">
                  <c:v>6.1999999999999975</c:v>
                </c:pt>
                <c:pt idx="37">
                  <c:v>6.1999999999999975</c:v>
                </c:pt>
                <c:pt idx="38">
                  <c:v>6.1999999999999975</c:v>
                </c:pt>
                <c:pt idx="39">
                  <c:v>6.1999999999999975</c:v>
                </c:pt>
                <c:pt idx="40">
                  <c:v>6.1999999999999975</c:v>
                </c:pt>
                <c:pt idx="41">
                  <c:v>6.1999999999999975</c:v>
                </c:pt>
                <c:pt idx="42">
                  <c:v>6.1999999999999975</c:v>
                </c:pt>
                <c:pt idx="43">
                  <c:v>6.1999999999999975</c:v>
                </c:pt>
                <c:pt idx="44">
                  <c:v>6.1999999999999975</c:v>
                </c:pt>
                <c:pt idx="45">
                  <c:v>6.1999999999999975</c:v>
                </c:pt>
                <c:pt idx="46">
                  <c:v>6.4999999999999973</c:v>
                </c:pt>
                <c:pt idx="47">
                  <c:v>6.7999999999999972</c:v>
                </c:pt>
                <c:pt idx="48">
                  <c:v>6.7999999999999972</c:v>
                </c:pt>
                <c:pt idx="49">
                  <c:v>6.7999999999999972</c:v>
                </c:pt>
                <c:pt idx="50">
                  <c:v>7.099999999999997</c:v>
                </c:pt>
                <c:pt idx="51">
                  <c:v>7.099999999999997</c:v>
                </c:pt>
                <c:pt idx="52">
                  <c:v>7.099999999999997</c:v>
                </c:pt>
                <c:pt idx="53">
                  <c:v>7.099999999999997</c:v>
                </c:pt>
                <c:pt idx="54">
                  <c:v>7.099999999999997</c:v>
                </c:pt>
                <c:pt idx="55">
                  <c:v>7.3999999999999968</c:v>
                </c:pt>
                <c:pt idx="56">
                  <c:v>7.6999999999999966</c:v>
                </c:pt>
                <c:pt idx="57">
                  <c:v>7.9999999999999964</c:v>
                </c:pt>
                <c:pt idx="58">
                  <c:v>7.9999999999999964</c:v>
                </c:pt>
                <c:pt idx="59">
                  <c:v>8.2999999999999972</c:v>
                </c:pt>
                <c:pt idx="60">
                  <c:v>8.5999999999999979</c:v>
                </c:pt>
                <c:pt idx="61">
                  <c:v>8.8999999999999986</c:v>
                </c:pt>
                <c:pt idx="62">
                  <c:v>8.8999999999999986</c:v>
                </c:pt>
                <c:pt idx="63">
                  <c:v>9.1999999999999993</c:v>
                </c:pt>
                <c:pt idx="64">
                  <c:v>9.1999999999999993</c:v>
                </c:pt>
                <c:pt idx="65">
                  <c:v>9.5</c:v>
                </c:pt>
                <c:pt idx="66">
                  <c:v>9.5</c:v>
                </c:pt>
                <c:pt idx="67">
                  <c:v>9.5</c:v>
                </c:pt>
                <c:pt idx="68">
                  <c:v>9.5</c:v>
                </c:pt>
                <c:pt idx="69">
                  <c:v>9.5</c:v>
                </c:pt>
                <c:pt idx="70">
                  <c:v>9.5</c:v>
                </c:pt>
                <c:pt idx="71">
                  <c:v>9.5</c:v>
                </c:pt>
                <c:pt idx="72">
                  <c:v>9.5</c:v>
                </c:pt>
                <c:pt idx="73">
                  <c:v>9.5</c:v>
                </c:pt>
                <c:pt idx="74">
                  <c:v>9.5</c:v>
                </c:pt>
                <c:pt idx="75">
                  <c:v>9.5</c:v>
                </c:pt>
                <c:pt idx="76">
                  <c:v>9.5</c:v>
                </c:pt>
                <c:pt idx="77">
                  <c:v>9.5</c:v>
                </c:pt>
                <c:pt idx="78">
                  <c:v>9.5</c:v>
                </c:pt>
                <c:pt idx="79">
                  <c:v>9.5</c:v>
                </c:pt>
                <c:pt idx="80">
                  <c:v>9.8000000000000007</c:v>
                </c:pt>
                <c:pt idx="81">
                  <c:v>10.100000000000001</c:v>
                </c:pt>
                <c:pt idx="82">
                  <c:v>10.100000000000001</c:v>
                </c:pt>
                <c:pt idx="83">
                  <c:v>10.400000000000002</c:v>
                </c:pt>
                <c:pt idx="84">
                  <c:v>10.400000000000002</c:v>
                </c:pt>
                <c:pt idx="85">
                  <c:v>10.400000000000002</c:v>
                </c:pt>
                <c:pt idx="86">
                  <c:v>10.400000000000002</c:v>
                </c:pt>
                <c:pt idx="87">
                  <c:v>10.400000000000002</c:v>
                </c:pt>
                <c:pt idx="88">
                  <c:v>10.400000000000002</c:v>
                </c:pt>
                <c:pt idx="89">
                  <c:v>10.400000000000002</c:v>
                </c:pt>
                <c:pt idx="90">
                  <c:v>10.700000000000003</c:v>
                </c:pt>
                <c:pt idx="91">
                  <c:v>10.700000000000003</c:v>
                </c:pt>
                <c:pt idx="92">
                  <c:v>10.700000000000003</c:v>
                </c:pt>
                <c:pt idx="93">
                  <c:v>10.700000000000003</c:v>
                </c:pt>
                <c:pt idx="94">
                  <c:v>10.700000000000003</c:v>
                </c:pt>
                <c:pt idx="95">
                  <c:v>10.700000000000003</c:v>
                </c:pt>
                <c:pt idx="96">
                  <c:v>10.700000000000003</c:v>
                </c:pt>
                <c:pt idx="97">
                  <c:v>10.700000000000003</c:v>
                </c:pt>
                <c:pt idx="98">
                  <c:v>10.700000000000003</c:v>
                </c:pt>
                <c:pt idx="99">
                  <c:v>10.700000000000003</c:v>
                </c:pt>
                <c:pt idx="100">
                  <c:v>10.700000000000003</c:v>
                </c:pt>
                <c:pt idx="101">
                  <c:v>10.700000000000003</c:v>
                </c:pt>
                <c:pt idx="102">
                  <c:v>10.700000000000003</c:v>
                </c:pt>
                <c:pt idx="103">
                  <c:v>10.700000000000003</c:v>
                </c:pt>
                <c:pt idx="104">
                  <c:v>10.700000000000003</c:v>
                </c:pt>
                <c:pt idx="105">
                  <c:v>11.000000000000004</c:v>
                </c:pt>
                <c:pt idx="106">
                  <c:v>11.300000000000004</c:v>
                </c:pt>
                <c:pt idx="107">
                  <c:v>11.300000000000004</c:v>
                </c:pt>
                <c:pt idx="108">
                  <c:v>11.600000000000005</c:v>
                </c:pt>
                <c:pt idx="109">
                  <c:v>11.900000000000006</c:v>
                </c:pt>
                <c:pt idx="110">
                  <c:v>11.900000000000006</c:v>
                </c:pt>
                <c:pt idx="111">
                  <c:v>11.900000000000006</c:v>
                </c:pt>
                <c:pt idx="112">
                  <c:v>11.900000000000006</c:v>
                </c:pt>
                <c:pt idx="113">
                  <c:v>11.900000000000006</c:v>
                </c:pt>
                <c:pt idx="114">
                  <c:v>11.900000000000006</c:v>
                </c:pt>
                <c:pt idx="115">
                  <c:v>11.900000000000006</c:v>
                </c:pt>
                <c:pt idx="116">
                  <c:v>11.900000000000006</c:v>
                </c:pt>
                <c:pt idx="117">
                  <c:v>11.900000000000006</c:v>
                </c:pt>
                <c:pt idx="118">
                  <c:v>11.900000000000006</c:v>
                </c:pt>
                <c:pt idx="119">
                  <c:v>11.900000000000006</c:v>
                </c:pt>
                <c:pt idx="120">
                  <c:v>11.900000000000006</c:v>
                </c:pt>
                <c:pt idx="121">
                  <c:v>11.900000000000006</c:v>
                </c:pt>
                <c:pt idx="122">
                  <c:v>11.900000000000006</c:v>
                </c:pt>
                <c:pt idx="123">
                  <c:v>11.900000000000006</c:v>
                </c:pt>
                <c:pt idx="124">
                  <c:v>11.900000000000006</c:v>
                </c:pt>
                <c:pt idx="125">
                  <c:v>11.900000000000006</c:v>
                </c:pt>
                <c:pt idx="126">
                  <c:v>11.900000000000006</c:v>
                </c:pt>
                <c:pt idx="127">
                  <c:v>11.900000000000006</c:v>
                </c:pt>
                <c:pt idx="128">
                  <c:v>11.900000000000006</c:v>
                </c:pt>
                <c:pt idx="129">
                  <c:v>11.900000000000006</c:v>
                </c:pt>
                <c:pt idx="130">
                  <c:v>11.900000000000006</c:v>
                </c:pt>
                <c:pt idx="131">
                  <c:v>11.900000000000006</c:v>
                </c:pt>
                <c:pt idx="132">
                  <c:v>11.900000000000006</c:v>
                </c:pt>
                <c:pt idx="133">
                  <c:v>11.900000000000006</c:v>
                </c:pt>
                <c:pt idx="134">
                  <c:v>11.900000000000006</c:v>
                </c:pt>
                <c:pt idx="135">
                  <c:v>11.900000000000006</c:v>
                </c:pt>
                <c:pt idx="136">
                  <c:v>11.900000000000006</c:v>
                </c:pt>
                <c:pt idx="137">
                  <c:v>11.900000000000006</c:v>
                </c:pt>
                <c:pt idx="138">
                  <c:v>11.900000000000006</c:v>
                </c:pt>
                <c:pt idx="139">
                  <c:v>11.900000000000006</c:v>
                </c:pt>
                <c:pt idx="140">
                  <c:v>11.900000000000006</c:v>
                </c:pt>
                <c:pt idx="141">
                  <c:v>12.200000000000006</c:v>
                </c:pt>
                <c:pt idx="142">
                  <c:v>12.200000000000006</c:v>
                </c:pt>
                <c:pt idx="143">
                  <c:v>12.200000000000006</c:v>
                </c:pt>
                <c:pt idx="144">
                  <c:v>12.200000000000006</c:v>
                </c:pt>
                <c:pt idx="145">
                  <c:v>12.200000000000006</c:v>
                </c:pt>
                <c:pt idx="146">
                  <c:v>12.200000000000006</c:v>
                </c:pt>
                <c:pt idx="147">
                  <c:v>12.200000000000006</c:v>
                </c:pt>
                <c:pt idx="148">
                  <c:v>12.200000000000006</c:v>
                </c:pt>
                <c:pt idx="149">
                  <c:v>12.200000000000006</c:v>
                </c:pt>
                <c:pt idx="150">
                  <c:v>12.200000000000006</c:v>
                </c:pt>
                <c:pt idx="151">
                  <c:v>12.200000000000006</c:v>
                </c:pt>
                <c:pt idx="152">
                  <c:v>12.200000000000006</c:v>
                </c:pt>
                <c:pt idx="153">
                  <c:v>12.200000000000006</c:v>
                </c:pt>
                <c:pt idx="154">
                  <c:v>12.200000000000006</c:v>
                </c:pt>
                <c:pt idx="155">
                  <c:v>12.200000000000006</c:v>
                </c:pt>
                <c:pt idx="156">
                  <c:v>12.200000000000006</c:v>
                </c:pt>
                <c:pt idx="157">
                  <c:v>12.200000000000006</c:v>
                </c:pt>
                <c:pt idx="158">
                  <c:v>12.200000000000006</c:v>
                </c:pt>
                <c:pt idx="159">
                  <c:v>12.200000000000006</c:v>
                </c:pt>
                <c:pt idx="160">
                  <c:v>12.200000000000006</c:v>
                </c:pt>
                <c:pt idx="161">
                  <c:v>12.200000000000006</c:v>
                </c:pt>
                <c:pt idx="162">
                  <c:v>12.200000000000006</c:v>
                </c:pt>
                <c:pt idx="163">
                  <c:v>12.200000000000006</c:v>
                </c:pt>
                <c:pt idx="164">
                  <c:v>12.200000000000006</c:v>
                </c:pt>
                <c:pt idx="165">
                  <c:v>12.200000000000006</c:v>
                </c:pt>
                <c:pt idx="166">
                  <c:v>12.200000000000006</c:v>
                </c:pt>
                <c:pt idx="167">
                  <c:v>12.200000000000006</c:v>
                </c:pt>
                <c:pt idx="168">
                  <c:v>12.200000000000006</c:v>
                </c:pt>
                <c:pt idx="169">
                  <c:v>12.200000000000006</c:v>
                </c:pt>
                <c:pt idx="170">
                  <c:v>12.200000000000006</c:v>
                </c:pt>
                <c:pt idx="171">
                  <c:v>12.200000000000006</c:v>
                </c:pt>
                <c:pt idx="172">
                  <c:v>12.200000000000006</c:v>
                </c:pt>
                <c:pt idx="173">
                  <c:v>12.200000000000006</c:v>
                </c:pt>
                <c:pt idx="174">
                  <c:v>12.200000000000006</c:v>
                </c:pt>
                <c:pt idx="175">
                  <c:v>12.200000000000006</c:v>
                </c:pt>
                <c:pt idx="176">
                  <c:v>12.200000000000006</c:v>
                </c:pt>
                <c:pt idx="177">
                  <c:v>12.200000000000006</c:v>
                </c:pt>
                <c:pt idx="178">
                  <c:v>12.200000000000006</c:v>
                </c:pt>
                <c:pt idx="179">
                  <c:v>12.200000000000006</c:v>
                </c:pt>
                <c:pt idx="180">
                  <c:v>12.200000000000006</c:v>
                </c:pt>
                <c:pt idx="181">
                  <c:v>12.200000000000006</c:v>
                </c:pt>
                <c:pt idx="182">
                  <c:v>12.200000000000006</c:v>
                </c:pt>
                <c:pt idx="183">
                  <c:v>12.200000000000006</c:v>
                </c:pt>
                <c:pt idx="184">
                  <c:v>12.200000000000006</c:v>
                </c:pt>
                <c:pt idx="185">
                  <c:v>12.200000000000006</c:v>
                </c:pt>
                <c:pt idx="186">
                  <c:v>12.200000000000006</c:v>
                </c:pt>
                <c:pt idx="187">
                  <c:v>12.200000000000006</c:v>
                </c:pt>
                <c:pt idx="188">
                  <c:v>12.200000000000006</c:v>
                </c:pt>
                <c:pt idx="189">
                  <c:v>12.200000000000006</c:v>
                </c:pt>
                <c:pt idx="190">
                  <c:v>12.200000000000006</c:v>
                </c:pt>
                <c:pt idx="191">
                  <c:v>12.200000000000006</c:v>
                </c:pt>
                <c:pt idx="192">
                  <c:v>12.200000000000006</c:v>
                </c:pt>
                <c:pt idx="193">
                  <c:v>12.200000000000006</c:v>
                </c:pt>
                <c:pt idx="194">
                  <c:v>12.200000000000006</c:v>
                </c:pt>
                <c:pt idx="195">
                  <c:v>12.200000000000006</c:v>
                </c:pt>
                <c:pt idx="196">
                  <c:v>12.200000000000006</c:v>
                </c:pt>
                <c:pt idx="197">
                  <c:v>12.200000000000006</c:v>
                </c:pt>
                <c:pt idx="198">
                  <c:v>12.200000000000006</c:v>
                </c:pt>
                <c:pt idx="199">
                  <c:v>12.200000000000006</c:v>
                </c:pt>
                <c:pt idx="200">
                  <c:v>12.200000000000006</c:v>
                </c:pt>
                <c:pt idx="201">
                  <c:v>12.200000000000006</c:v>
                </c:pt>
                <c:pt idx="202">
                  <c:v>12.200000000000006</c:v>
                </c:pt>
                <c:pt idx="203">
                  <c:v>12.200000000000006</c:v>
                </c:pt>
                <c:pt idx="204">
                  <c:v>12.200000000000006</c:v>
                </c:pt>
                <c:pt idx="205">
                  <c:v>12.200000000000006</c:v>
                </c:pt>
                <c:pt idx="206">
                  <c:v>12.200000000000006</c:v>
                </c:pt>
                <c:pt idx="207">
                  <c:v>12.200000000000006</c:v>
                </c:pt>
                <c:pt idx="208">
                  <c:v>12.200000000000006</c:v>
                </c:pt>
                <c:pt idx="209">
                  <c:v>12.200000000000006</c:v>
                </c:pt>
                <c:pt idx="210">
                  <c:v>12.200000000000006</c:v>
                </c:pt>
                <c:pt idx="211">
                  <c:v>12.200000000000006</c:v>
                </c:pt>
                <c:pt idx="212">
                  <c:v>12.200000000000006</c:v>
                </c:pt>
                <c:pt idx="213">
                  <c:v>12.200000000000006</c:v>
                </c:pt>
                <c:pt idx="214">
                  <c:v>12.200000000000006</c:v>
                </c:pt>
                <c:pt idx="215">
                  <c:v>12.200000000000006</c:v>
                </c:pt>
                <c:pt idx="216">
                  <c:v>12.200000000000006</c:v>
                </c:pt>
                <c:pt idx="217">
                  <c:v>12.200000000000006</c:v>
                </c:pt>
                <c:pt idx="218">
                  <c:v>12.200000000000006</c:v>
                </c:pt>
                <c:pt idx="219">
                  <c:v>12.200000000000006</c:v>
                </c:pt>
                <c:pt idx="220">
                  <c:v>12.200000000000006</c:v>
                </c:pt>
                <c:pt idx="221">
                  <c:v>12.200000000000006</c:v>
                </c:pt>
                <c:pt idx="222">
                  <c:v>12.200000000000006</c:v>
                </c:pt>
                <c:pt idx="223">
                  <c:v>12.200000000000006</c:v>
                </c:pt>
                <c:pt idx="224">
                  <c:v>12.200000000000006</c:v>
                </c:pt>
                <c:pt idx="225">
                  <c:v>12.200000000000006</c:v>
                </c:pt>
                <c:pt idx="226">
                  <c:v>12.200000000000006</c:v>
                </c:pt>
                <c:pt idx="227">
                  <c:v>12.200000000000006</c:v>
                </c:pt>
                <c:pt idx="228">
                  <c:v>12.200000000000006</c:v>
                </c:pt>
                <c:pt idx="229">
                  <c:v>12.200000000000006</c:v>
                </c:pt>
                <c:pt idx="230">
                  <c:v>12.200000000000006</c:v>
                </c:pt>
                <c:pt idx="231">
                  <c:v>12.200000000000006</c:v>
                </c:pt>
                <c:pt idx="232">
                  <c:v>12.200000000000006</c:v>
                </c:pt>
                <c:pt idx="233">
                  <c:v>12.200000000000006</c:v>
                </c:pt>
                <c:pt idx="234">
                  <c:v>12.200000000000006</c:v>
                </c:pt>
                <c:pt idx="235">
                  <c:v>12.200000000000006</c:v>
                </c:pt>
                <c:pt idx="236">
                  <c:v>12.200000000000006</c:v>
                </c:pt>
                <c:pt idx="237">
                  <c:v>12.200000000000006</c:v>
                </c:pt>
                <c:pt idx="238">
                  <c:v>12.200000000000006</c:v>
                </c:pt>
                <c:pt idx="239">
                  <c:v>13.200000000000006</c:v>
                </c:pt>
                <c:pt idx="240">
                  <c:v>14.000000000000007</c:v>
                </c:pt>
                <c:pt idx="241">
                  <c:v>14.500000000000007</c:v>
                </c:pt>
                <c:pt idx="242">
                  <c:v>14.500000000000007</c:v>
                </c:pt>
                <c:pt idx="243">
                  <c:v>14.800000000000008</c:v>
                </c:pt>
                <c:pt idx="244">
                  <c:v>14.800000000000008</c:v>
                </c:pt>
                <c:pt idx="245">
                  <c:v>14.800000000000008</c:v>
                </c:pt>
                <c:pt idx="246">
                  <c:v>14.800000000000008</c:v>
                </c:pt>
                <c:pt idx="247">
                  <c:v>14.800000000000008</c:v>
                </c:pt>
                <c:pt idx="248">
                  <c:v>14.800000000000008</c:v>
                </c:pt>
                <c:pt idx="249">
                  <c:v>15.100000000000009</c:v>
                </c:pt>
                <c:pt idx="250">
                  <c:v>15.100000000000009</c:v>
                </c:pt>
                <c:pt idx="251">
                  <c:v>15.100000000000009</c:v>
                </c:pt>
                <c:pt idx="252">
                  <c:v>15.100000000000009</c:v>
                </c:pt>
                <c:pt idx="253">
                  <c:v>15.100000000000009</c:v>
                </c:pt>
                <c:pt idx="254">
                  <c:v>15.100000000000009</c:v>
                </c:pt>
                <c:pt idx="255">
                  <c:v>15.100000000000009</c:v>
                </c:pt>
                <c:pt idx="256">
                  <c:v>15.100000000000009</c:v>
                </c:pt>
                <c:pt idx="257">
                  <c:v>15.100000000000009</c:v>
                </c:pt>
                <c:pt idx="258">
                  <c:v>15.100000000000009</c:v>
                </c:pt>
                <c:pt idx="259">
                  <c:v>15.100000000000009</c:v>
                </c:pt>
                <c:pt idx="260">
                  <c:v>15.100000000000009</c:v>
                </c:pt>
                <c:pt idx="261">
                  <c:v>15.400000000000009</c:v>
                </c:pt>
                <c:pt idx="262">
                  <c:v>15.400000000000009</c:v>
                </c:pt>
                <c:pt idx="263">
                  <c:v>15.400000000000009</c:v>
                </c:pt>
                <c:pt idx="264">
                  <c:v>15.400000000000009</c:v>
                </c:pt>
                <c:pt idx="265">
                  <c:v>15.70000000000001</c:v>
                </c:pt>
                <c:pt idx="266">
                  <c:v>15.70000000000001</c:v>
                </c:pt>
                <c:pt idx="267">
                  <c:v>15.70000000000001</c:v>
                </c:pt>
                <c:pt idx="268">
                  <c:v>15.70000000000001</c:v>
                </c:pt>
                <c:pt idx="269">
                  <c:v>15.70000000000001</c:v>
                </c:pt>
                <c:pt idx="270">
                  <c:v>15.70000000000001</c:v>
                </c:pt>
                <c:pt idx="271">
                  <c:v>15.70000000000001</c:v>
                </c:pt>
                <c:pt idx="272">
                  <c:v>15.70000000000001</c:v>
                </c:pt>
                <c:pt idx="273">
                  <c:v>15.70000000000001</c:v>
                </c:pt>
                <c:pt idx="274">
                  <c:v>15.70000000000001</c:v>
                </c:pt>
                <c:pt idx="275">
                  <c:v>15.70000000000001</c:v>
                </c:pt>
                <c:pt idx="276">
                  <c:v>15.70000000000001</c:v>
                </c:pt>
                <c:pt idx="277">
                  <c:v>15.70000000000001</c:v>
                </c:pt>
                <c:pt idx="278">
                  <c:v>15.70000000000001</c:v>
                </c:pt>
                <c:pt idx="279">
                  <c:v>15.70000000000001</c:v>
                </c:pt>
                <c:pt idx="280">
                  <c:v>15.70000000000001</c:v>
                </c:pt>
                <c:pt idx="281">
                  <c:v>15.70000000000001</c:v>
                </c:pt>
                <c:pt idx="282">
                  <c:v>15.70000000000001</c:v>
                </c:pt>
                <c:pt idx="283">
                  <c:v>15.70000000000001</c:v>
                </c:pt>
                <c:pt idx="284">
                  <c:v>15.70000000000001</c:v>
                </c:pt>
                <c:pt idx="285">
                  <c:v>15.70000000000001</c:v>
                </c:pt>
                <c:pt idx="286">
                  <c:v>15.70000000000001</c:v>
                </c:pt>
                <c:pt idx="287">
                  <c:v>15.70000000000001</c:v>
                </c:pt>
                <c:pt idx="288">
                  <c:v>15.70000000000001</c:v>
                </c:pt>
                <c:pt idx="289">
                  <c:v>15.70000000000001</c:v>
                </c:pt>
                <c:pt idx="290">
                  <c:v>15.70000000000001</c:v>
                </c:pt>
                <c:pt idx="291">
                  <c:v>15.70000000000001</c:v>
                </c:pt>
                <c:pt idx="292">
                  <c:v>15.70000000000001</c:v>
                </c:pt>
                <c:pt idx="293">
                  <c:v>15.70000000000001</c:v>
                </c:pt>
                <c:pt idx="294">
                  <c:v>15.70000000000001</c:v>
                </c:pt>
                <c:pt idx="295">
                  <c:v>15.70000000000001</c:v>
                </c:pt>
                <c:pt idx="296">
                  <c:v>16.000000000000011</c:v>
                </c:pt>
                <c:pt idx="297">
                  <c:v>16.000000000000011</c:v>
                </c:pt>
                <c:pt idx="298">
                  <c:v>16.000000000000011</c:v>
                </c:pt>
                <c:pt idx="299">
                  <c:v>16.000000000000011</c:v>
                </c:pt>
                <c:pt idx="300">
                  <c:v>16.000000000000011</c:v>
                </c:pt>
                <c:pt idx="301">
                  <c:v>16.000000000000011</c:v>
                </c:pt>
                <c:pt idx="302">
                  <c:v>16.000000000000011</c:v>
                </c:pt>
                <c:pt idx="303">
                  <c:v>16.000000000000011</c:v>
                </c:pt>
                <c:pt idx="304">
                  <c:v>16.000000000000011</c:v>
                </c:pt>
                <c:pt idx="305">
                  <c:v>16.000000000000011</c:v>
                </c:pt>
                <c:pt idx="306">
                  <c:v>16.000000000000011</c:v>
                </c:pt>
                <c:pt idx="307">
                  <c:v>16.000000000000011</c:v>
                </c:pt>
                <c:pt idx="308">
                  <c:v>16.000000000000011</c:v>
                </c:pt>
                <c:pt idx="309">
                  <c:v>16.000000000000011</c:v>
                </c:pt>
                <c:pt idx="310">
                  <c:v>16.000000000000011</c:v>
                </c:pt>
                <c:pt idx="311">
                  <c:v>16.000000000000011</c:v>
                </c:pt>
                <c:pt idx="312">
                  <c:v>16.000000000000011</c:v>
                </c:pt>
                <c:pt idx="313">
                  <c:v>16.000000000000011</c:v>
                </c:pt>
                <c:pt idx="314">
                  <c:v>16.000000000000011</c:v>
                </c:pt>
                <c:pt idx="315">
                  <c:v>16.000000000000011</c:v>
                </c:pt>
                <c:pt idx="316">
                  <c:v>16.000000000000011</c:v>
                </c:pt>
                <c:pt idx="317">
                  <c:v>16.000000000000011</c:v>
                </c:pt>
                <c:pt idx="318">
                  <c:v>16.000000000000011</c:v>
                </c:pt>
                <c:pt idx="319">
                  <c:v>16.000000000000011</c:v>
                </c:pt>
                <c:pt idx="320">
                  <c:v>16.000000000000011</c:v>
                </c:pt>
                <c:pt idx="321">
                  <c:v>16.000000000000011</c:v>
                </c:pt>
                <c:pt idx="322">
                  <c:v>16.000000000000011</c:v>
                </c:pt>
                <c:pt idx="323">
                  <c:v>16.000000000000011</c:v>
                </c:pt>
                <c:pt idx="324">
                  <c:v>16.000000000000011</c:v>
                </c:pt>
                <c:pt idx="325">
                  <c:v>16.000000000000011</c:v>
                </c:pt>
                <c:pt idx="326">
                  <c:v>16.000000000000011</c:v>
                </c:pt>
                <c:pt idx="327">
                  <c:v>16.000000000000011</c:v>
                </c:pt>
                <c:pt idx="328">
                  <c:v>16.000000000000011</c:v>
                </c:pt>
                <c:pt idx="329">
                  <c:v>16.000000000000011</c:v>
                </c:pt>
                <c:pt idx="330">
                  <c:v>16.000000000000011</c:v>
                </c:pt>
                <c:pt idx="331">
                  <c:v>16.000000000000011</c:v>
                </c:pt>
                <c:pt idx="332">
                  <c:v>16.000000000000011</c:v>
                </c:pt>
                <c:pt idx="333">
                  <c:v>16.000000000000011</c:v>
                </c:pt>
                <c:pt idx="334">
                  <c:v>16.000000000000011</c:v>
                </c:pt>
                <c:pt idx="335">
                  <c:v>16.000000000000011</c:v>
                </c:pt>
                <c:pt idx="336">
                  <c:v>16.000000000000011</c:v>
                </c:pt>
                <c:pt idx="337">
                  <c:v>16.000000000000011</c:v>
                </c:pt>
                <c:pt idx="338">
                  <c:v>16.000000000000011</c:v>
                </c:pt>
                <c:pt idx="339">
                  <c:v>16.000000000000011</c:v>
                </c:pt>
                <c:pt idx="340">
                  <c:v>16.000000000000011</c:v>
                </c:pt>
                <c:pt idx="341">
                  <c:v>16.000000000000011</c:v>
                </c:pt>
                <c:pt idx="342">
                  <c:v>16.000000000000011</c:v>
                </c:pt>
                <c:pt idx="343">
                  <c:v>16.000000000000011</c:v>
                </c:pt>
                <c:pt idx="344">
                  <c:v>16.000000000000011</c:v>
                </c:pt>
                <c:pt idx="345">
                  <c:v>16.000000000000011</c:v>
                </c:pt>
                <c:pt idx="346">
                  <c:v>16.000000000000011</c:v>
                </c:pt>
                <c:pt idx="347">
                  <c:v>16.000000000000011</c:v>
                </c:pt>
                <c:pt idx="348">
                  <c:v>16.000000000000011</c:v>
                </c:pt>
                <c:pt idx="349">
                  <c:v>16.000000000000011</c:v>
                </c:pt>
                <c:pt idx="350">
                  <c:v>16.000000000000011</c:v>
                </c:pt>
                <c:pt idx="351">
                  <c:v>16.000000000000011</c:v>
                </c:pt>
                <c:pt idx="352">
                  <c:v>16.000000000000011</c:v>
                </c:pt>
                <c:pt idx="353">
                  <c:v>16.000000000000011</c:v>
                </c:pt>
                <c:pt idx="354">
                  <c:v>16.000000000000011</c:v>
                </c:pt>
                <c:pt idx="355">
                  <c:v>16.000000000000011</c:v>
                </c:pt>
                <c:pt idx="356">
                  <c:v>16.000000000000011</c:v>
                </c:pt>
                <c:pt idx="357">
                  <c:v>16.000000000000011</c:v>
                </c:pt>
                <c:pt idx="358">
                  <c:v>16.000000000000011</c:v>
                </c:pt>
                <c:pt idx="359">
                  <c:v>16.000000000000011</c:v>
                </c:pt>
                <c:pt idx="360">
                  <c:v>16.000000000000011</c:v>
                </c:pt>
                <c:pt idx="361">
                  <c:v>16.000000000000011</c:v>
                </c:pt>
                <c:pt idx="362">
                  <c:v>16.000000000000011</c:v>
                </c:pt>
                <c:pt idx="363">
                  <c:v>16.000000000000011</c:v>
                </c:pt>
                <c:pt idx="364">
                  <c:v>16.000000000000011</c:v>
                </c:pt>
                <c:pt idx="365">
                  <c:v>16.000000000000011</c:v>
                </c:pt>
                <c:pt idx="366">
                  <c:v>16.000000000000011</c:v>
                </c:pt>
                <c:pt idx="367">
                  <c:v>16.000000000000011</c:v>
                </c:pt>
                <c:pt idx="368">
                  <c:v>16.000000000000011</c:v>
                </c:pt>
                <c:pt idx="369">
                  <c:v>16.000000000000011</c:v>
                </c:pt>
                <c:pt idx="370">
                  <c:v>16.000000000000011</c:v>
                </c:pt>
                <c:pt idx="371">
                  <c:v>16.000000000000011</c:v>
                </c:pt>
                <c:pt idx="372">
                  <c:v>16.000000000000011</c:v>
                </c:pt>
                <c:pt idx="373">
                  <c:v>16.000000000000011</c:v>
                </c:pt>
                <c:pt idx="374">
                  <c:v>16.000000000000011</c:v>
                </c:pt>
                <c:pt idx="375">
                  <c:v>16.000000000000011</c:v>
                </c:pt>
                <c:pt idx="376">
                  <c:v>16.000000000000011</c:v>
                </c:pt>
                <c:pt idx="377">
                  <c:v>16.000000000000011</c:v>
                </c:pt>
                <c:pt idx="378">
                  <c:v>16.000000000000011</c:v>
                </c:pt>
                <c:pt idx="379">
                  <c:v>16.000000000000011</c:v>
                </c:pt>
                <c:pt idx="380">
                  <c:v>16.000000000000011</c:v>
                </c:pt>
                <c:pt idx="381">
                  <c:v>16.000000000000011</c:v>
                </c:pt>
                <c:pt idx="382">
                  <c:v>16.000000000000011</c:v>
                </c:pt>
                <c:pt idx="383">
                  <c:v>16.000000000000011</c:v>
                </c:pt>
                <c:pt idx="384">
                  <c:v>16.000000000000011</c:v>
                </c:pt>
                <c:pt idx="385">
                  <c:v>16.000000000000011</c:v>
                </c:pt>
                <c:pt idx="386">
                  <c:v>16.000000000000011</c:v>
                </c:pt>
                <c:pt idx="387">
                  <c:v>16.000000000000011</c:v>
                </c:pt>
                <c:pt idx="388">
                  <c:v>16.000000000000011</c:v>
                </c:pt>
                <c:pt idx="389">
                  <c:v>16.000000000000011</c:v>
                </c:pt>
                <c:pt idx="390">
                  <c:v>16.000000000000011</c:v>
                </c:pt>
                <c:pt idx="391">
                  <c:v>16.000000000000011</c:v>
                </c:pt>
                <c:pt idx="392">
                  <c:v>16.000000000000011</c:v>
                </c:pt>
                <c:pt idx="393">
                  <c:v>16.000000000000011</c:v>
                </c:pt>
                <c:pt idx="394">
                  <c:v>16.000000000000011</c:v>
                </c:pt>
                <c:pt idx="395">
                  <c:v>16.000000000000011</c:v>
                </c:pt>
                <c:pt idx="396">
                  <c:v>16.000000000000011</c:v>
                </c:pt>
                <c:pt idx="397">
                  <c:v>16.000000000000011</c:v>
                </c:pt>
                <c:pt idx="398">
                  <c:v>16.000000000000011</c:v>
                </c:pt>
                <c:pt idx="399">
                  <c:v>16.000000000000011</c:v>
                </c:pt>
                <c:pt idx="400">
                  <c:v>16.000000000000011</c:v>
                </c:pt>
                <c:pt idx="401">
                  <c:v>16.000000000000011</c:v>
                </c:pt>
                <c:pt idx="402">
                  <c:v>16.000000000000011</c:v>
                </c:pt>
                <c:pt idx="403">
                  <c:v>16.000000000000011</c:v>
                </c:pt>
                <c:pt idx="404">
                  <c:v>16.000000000000011</c:v>
                </c:pt>
                <c:pt idx="405">
                  <c:v>16.000000000000011</c:v>
                </c:pt>
                <c:pt idx="406">
                  <c:v>16.000000000000011</c:v>
                </c:pt>
                <c:pt idx="407">
                  <c:v>16.000000000000011</c:v>
                </c:pt>
                <c:pt idx="408">
                  <c:v>16.000000000000011</c:v>
                </c:pt>
                <c:pt idx="409">
                  <c:v>16.000000000000011</c:v>
                </c:pt>
                <c:pt idx="410">
                  <c:v>16.000000000000011</c:v>
                </c:pt>
                <c:pt idx="411">
                  <c:v>16.000000000000011</c:v>
                </c:pt>
                <c:pt idx="412">
                  <c:v>16.000000000000011</c:v>
                </c:pt>
                <c:pt idx="413">
                  <c:v>16.000000000000011</c:v>
                </c:pt>
                <c:pt idx="414">
                  <c:v>16.000000000000011</c:v>
                </c:pt>
                <c:pt idx="415">
                  <c:v>16.000000000000011</c:v>
                </c:pt>
                <c:pt idx="416">
                  <c:v>16.000000000000011</c:v>
                </c:pt>
                <c:pt idx="417">
                  <c:v>16.000000000000011</c:v>
                </c:pt>
                <c:pt idx="418">
                  <c:v>16.000000000000011</c:v>
                </c:pt>
                <c:pt idx="419">
                  <c:v>16.000000000000011</c:v>
                </c:pt>
                <c:pt idx="420">
                  <c:v>16.000000000000011</c:v>
                </c:pt>
                <c:pt idx="421">
                  <c:v>16.000000000000011</c:v>
                </c:pt>
                <c:pt idx="422">
                  <c:v>16.000000000000011</c:v>
                </c:pt>
                <c:pt idx="423">
                  <c:v>16.000000000000011</c:v>
                </c:pt>
                <c:pt idx="424">
                  <c:v>16.000000000000011</c:v>
                </c:pt>
                <c:pt idx="425">
                  <c:v>16.000000000000011</c:v>
                </c:pt>
                <c:pt idx="426">
                  <c:v>16.000000000000011</c:v>
                </c:pt>
                <c:pt idx="427">
                  <c:v>16.000000000000011</c:v>
                </c:pt>
                <c:pt idx="428">
                  <c:v>16.000000000000011</c:v>
                </c:pt>
                <c:pt idx="429">
                  <c:v>16.000000000000011</c:v>
                </c:pt>
                <c:pt idx="430">
                  <c:v>16.000000000000011</c:v>
                </c:pt>
                <c:pt idx="431">
                  <c:v>16.000000000000011</c:v>
                </c:pt>
                <c:pt idx="432">
                  <c:v>16.000000000000011</c:v>
                </c:pt>
                <c:pt idx="433">
                  <c:v>16.000000000000011</c:v>
                </c:pt>
                <c:pt idx="434">
                  <c:v>16.000000000000011</c:v>
                </c:pt>
                <c:pt idx="435">
                  <c:v>16.000000000000011</c:v>
                </c:pt>
                <c:pt idx="436">
                  <c:v>16.000000000000011</c:v>
                </c:pt>
                <c:pt idx="437">
                  <c:v>16.000000000000011</c:v>
                </c:pt>
                <c:pt idx="438">
                  <c:v>16.000000000000011</c:v>
                </c:pt>
                <c:pt idx="439">
                  <c:v>16.000000000000011</c:v>
                </c:pt>
                <c:pt idx="440">
                  <c:v>16.000000000000011</c:v>
                </c:pt>
                <c:pt idx="441">
                  <c:v>16.000000000000011</c:v>
                </c:pt>
                <c:pt idx="442">
                  <c:v>16.000000000000011</c:v>
                </c:pt>
                <c:pt idx="443">
                  <c:v>16.000000000000011</c:v>
                </c:pt>
                <c:pt idx="444">
                  <c:v>16.000000000000011</c:v>
                </c:pt>
                <c:pt idx="445">
                  <c:v>16.000000000000011</c:v>
                </c:pt>
                <c:pt idx="446">
                  <c:v>16.000000000000011</c:v>
                </c:pt>
                <c:pt idx="447">
                  <c:v>16.000000000000011</c:v>
                </c:pt>
                <c:pt idx="448">
                  <c:v>16.000000000000011</c:v>
                </c:pt>
                <c:pt idx="449">
                  <c:v>16.000000000000011</c:v>
                </c:pt>
                <c:pt idx="450">
                  <c:v>16.000000000000011</c:v>
                </c:pt>
                <c:pt idx="451">
                  <c:v>16.000000000000011</c:v>
                </c:pt>
                <c:pt idx="452">
                  <c:v>16.000000000000011</c:v>
                </c:pt>
                <c:pt idx="453">
                  <c:v>16.000000000000011</c:v>
                </c:pt>
                <c:pt idx="454">
                  <c:v>16.000000000000011</c:v>
                </c:pt>
                <c:pt idx="455">
                  <c:v>16.000000000000011</c:v>
                </c:pt>
                <c:pt idx="456">
                  <c:v>16.000000000000011</c:v>
                </c:pt>
                <c:pt idx="457">
                  <c:v>16.000000000000011</c:v>
                </c:pt>
                <c:pt idx="458">
                  <c:v>16.000000000000011</c:v>
                </c:pt>
                <c:pt idx="459">
                  <c:v>16.000000000000011</c:v>
                </c:pt>
                <c:pt idx="460">
                  <c:v>16.000000000000011</c:v>
                </c:pt>
                <c:pt idx="461">
                  <c:v>16.000000000000011</c:v>
                </c:pt>
                <c:pt idx="462">
                  <c:v>16.000000000000011</c:v>
                </c:pt>
                <c:pt idx="463">
                  <c:v>16.000000000000011</c:v>
                </c:pt>
                <c:pt idx="464">
                  <c:v>16.000000000000011</c:v>
                </c:pt>
                <c:pt idx="465">
                  <c:v>16.000000000000011</c:v>
                </c:pt>
                <c:pt idx="466">
                  <c:v>16.000000000000011</c:v>
                </c:pt>
                <c:pt idx="467">
                  <c:v>16.000000000000011</c:v>
                </c:pt>
                <c:pt idx="468">
                  <c:v>16.000000000000011</c:v>
                </c:pt>
                <c:pt idx="469">
                  <c:v>16.000000000000011</c:v>
                </c:pt>
                <c:pt idx="470">
                  <c:v>16.000000000000011</c:v>
                </c:pt>
                <c:pt idx="471">
                  <c:v>16.000000000000011</c:v>
                </c:pt>
                <c:pt idx="472">
                  <c:v>16.000000000000011</c:v>
                </c:pt>
                <c:pt idx="473">
                  <c:v>16.000000000000011</c:v>
                </c:pt>
                <c:pt idx="474">
                  <c:v>16.000000000000011</c:v>
                </c:pt>
                <c:pt idx="475">
                  <c:v>16.000000000000011</c:v>
                </c:pt>
                <c:pt idx="476">
                  <c:v>16.000000000000011</c:v>
                </c:pt>
                <c:pt idx="477">
                  <c:v>16.000000000000011</c:v>
                </c:pt>
                <c:pt idx="478">
                  <c:v>16.000000000000011</c:v>
                </c:pt>
                <c:pt idx="479">
                  <c:v>16.000000000000011</c:v>
                </c:pt>
                <c:pt idx="480">
                  <c:v>16.000000000000011</c:v>
                </c:pt>
                <c:pt idx="481">
                  <c:v>16.000000000000011</c:v>
                </c:pt>
                <c:pt idx="482">
                  <c:v>16.000000000000011</c:v>
                </c:pt>
                <c:pt idx="483">
                  <c:v>16.000000000000011</c:v>
                </c:pt>
                <c:pt idx="484">
                  <c:v>16.000000000000011</c:v>
                </c:pt>
                <c:pt idx="485">
                  <c:v>16.000000000000011</c:v>
                </c:pt>
                <c:pt idx="486">
                  <c:v>16.000000000000011</c:v>
                </c:pt>
                <c:pt idx="487">
                  <c:v>16.000000000000011</c:v>
                </c:pt>
                <c:pt idx="488">
                  <c:v>16.000000000000011</c:v>
                </c:pt>
                <c:pt idx="489">
                  <c:v>16.000000000000011</c:v>
                </c:pt>
                <c:pt idx="490">
                  <c:v>16.000000000000011</c:v>
                </c:pt>
                <c:pt idx="491">
                  <c:v>16.000000000000011</c:v>
                </c:pt>
                <c:pt idx="492">
                  <c:v>16.000000000000011</c:v>
                </c:pt>
                <c:pt idx="493">
                  <c:v>16.000000000000011</c:v>
                </c:pt>
                <c:pt idx="494">
                  <c:v>16.000000000000011</c:v>
                </c:pt>
                <c:pt idx="495">
                  <c:v>16.000000000000011</c:v>
                </c:pt>
                <c:pt idx="496">
                  <c:v>16.000000000000011</c:v>
                </c:pt>
                <c:pt idx="497">
                  <c:v>16.000000000000011</c:v>
                </c:pt>
                <c:pt idx="498">
                  <c:v>16.000000000000011</c:v>
                </c:pt>
                <c:pt idx="499">
                  <c:v>16.000000000000011</c:v>
                </c:pt>
                <c:pt idx="500">
                  <c:v>16.000000000000011</c:v>
                </c:pt>
                <c:pt idx="501">
                  <c:v>16.000000000000011</c:v>
                </c:pt>
                <c:pt idx="502">
                  <c:v>16.000000000000011</c:v>
                </c:pt>
                <c:pt idx="503">
                  <c:v>16.000000000000011</c:v>
                </c:pt>
                <c:pt idx="504">
                  <c:v>16.000000000000011</c:v>
                </c:pt>
                <c:pt idx="505">
                  <c:v>16.000000000000011</c:v>
                </c:pt>
                <c:pt idx="506">
                  <c:v>16.000000000000011</c:v>
                </c:pt>
                <c:pt idx="507">
                  <c:v>16.000000000000011</c:v>
                </c:pt>
                <c:pt idx="508">
                  <c:v>16.000000000000011</c:v>
                </c:pt>
                <c:pt idx="509">
                  <c:v>16.000000000000011</c:v>
                </c:pt>
                <c:pt idx="510">
                  <c:v>16.000000000000011</c:v>
                </c:pt>
                <c:pt idx="511">
                  <c:v>16.000000000000011</c:v>
                </c:pt>
                <c:pt idx="512">
                  <c:v>16.000000000000011</c:v>
                </c:pt>
                <c:pt idx="513">
                  <c:v>16.000000000000011</c:v>
                </c:pt>
                <c:pt idx="514">
                  <c:v>16.000000000000011</c:v>
                </c:pt>
                <c:pt idx="515">
                  <c:v>16.000000000000011</c:v>
                </c:pt>
                <c:pt idx="516">
                  <c:v>16.000000000000011</c:v>
                </c:pt>
                <c:pt idx="517">
                  <c:v>16.000000000000011</c:v>
                </c:pt>
                <c:pt idx="518">
                  <c:v>16.000000000000011</c:v>
                </c:pt>
                <c:pt idx="519">
                  <c:v>16.000000000000011</c:v>
                </c:pt>
                <c:pt idx="520">
                  <c:v>16.000000000000011</c:v>
                </c:pt>
                <c:pt idx="521">
                  <c:v>16.000000000000011</c:v>
                </c:pt>
                <c:pt idx="522">
                  <c:v>16.000000000000011</c:v>
                </c:pt>
                <c:pt idx="523">
                  <c:v>16.000000000000011</c:v>
                </c:pt>
                <c:pt idx="524">
                  <c:v>16.000000000000011</c:v>
                </c:pt>
                <c:pt idx="525">
                  <c:v>16.000000000000011</c:v>
                </c:pt>
                <c:pt idx="526">
                  <c:v>16.000000000000011</c:v>
                </c:pt>
                <c:pt idx="527">
                  <c:v>16.000000000000011</c:v>
                </c:pt>
                <c:pt idx="528">
                  <c:v>16.000000000000011</c:v>
                </c:pt>
                <c:pt idx="529">
                  <c:v>16.000000000000011</c:v>
                </c:pt>
                <c:pt idx="530">
                  <c:v>16.000000000000011</c:v>
                </c:pt>
                <c:pt idx="531">
                  <c:v>16.000000000000011</c:v>
                </c:pt>
                <c:pt idx="532">
                  <c:v>16.000000000000011</c:v>
                </c:pt>
                <c:pt idx="533">
                  <c:v>16.000000000000011</c:v>
                </c:pt>
                <c:pt idx="534">
                  <c:v>16.000000000000011</c:v>
                </c:pt>
                <c:pt idx="535">
                  <c:v>16.000000000000011</c:v>
                </c:pt>
                <c:pt idx="536">
                  <c:v>16.000000000000011</c:v>
                </c:pt>
                <c:pt idx="537">
                  <c:v>16.000000000000011</c:v>
                </c:pt>
                <c:pt idx="538">
                  <c:v>16.000000000000011</c:v>
                </c:pt>
                <c:pt idx="539">
                  <c:v>16.000000000000011</c:v>
                </c:pt>
                <c:pt idx="540">
                  <c:v>16.000000000000011</c:v>
                </c:pt>
                <c:pt idx="541">
                  <c:v>16.000000000000011</c:v>
                </c:pt>
                <c:pt idx="542">
                  <c:v>16.000000000000011</c:v>
                </c:pt>
                <c:pt idx="543">
                  <c:v>16.000000000000011</c:v>
                </c:pt>
                <c:pt idx="544">
                  <c:v>16.000000000000011</c:v>
                </c:pt>
                <c:pt idx="545">
                  <c:v>16.000000000000011</c:v>
                </c:pt>
                <c:pt idx="546">
                  <c:v>16.000000000000011</c:v>
                </c:pt>
                <c:pt idx="547">
                  <c:v>16.000000000000011</c:v>
                </c:pt>
                <c:pt idx="548">
                  <c:v>16.000000000000011</c:v>
                </c:pt>
                <c:pt idx="549">
                  <c:v>16.000000000000011</c:v>
                </c:pt>
                <c:pt idx="550">
                  <c:v>16.000000000000011</c:v>
                </c:pt>
                <c:pt idx="551">
                  <c:v>16.000000000000011</c:v>
                </c:pt>
                <c:pt idx="552">
                  <c:v>16.000000000000011</c:v>
                </c:pt>
                <c:pt idx="553">
                  <c:v>16.000000000000011</c:v>
                </c:pt>
                <c:pt idx="554">
                  <c:v>16.000000000000011</c:v>
                </c:pt>
                <c:pt idx="555">
                  <c:v>16.000000000000011</c:v>
                </c:pt>
                <c:pt idx="556">
                  <c:v>16.000000000000011</c:v>
                </c:pt>
                <c:pt idx="557">
                  <c:v>16.000000000000011</c:v>
                </c:pt>
                <c:pt idx="558">
                  <c:v>16.000000000000011</c:v>
                </c:pt>
                <c:pt idx="559">
                  <c:v>16.000000000000011</c:v>
                </c:pt>
                <c:pt idx="560">
                  <c:v>16.000000000000011</c:v>
                </c:pt>
                <c:pt idx="561">
                  <c:v>16.000000000000011</c:v>
                </c:pt>
                <c:pt idx="562">
                  <c:v>16.000000000000011</c:v>
                </c:pt>
                <c:pt idx="563">
                  <c:v>16.000000000000011</c:v>
                </c:pt>
                <c:pt idx="564">
                  <c:v>16.000000000000011</c:v>
                </c:pt>
                <c:pt idx="565">
                  <c:v>16.000000000000011</c:v>
                </c:pt>
                <c:pt idx="566">
                  <c:v>16.000000000000011</c:v>
                </c:pt>
                <c:pt idx="567">
                  <c:v>16.000000000000011</c:v>
                </c:pt>
                <c:pt idx="568">
                  <c:v>16.000000000000011</c:v>
                </c:pt>
                <c:pt idx="569">
                  <c:v>16.000000000000011</c:v>
                </c:pt>
                <c:pt idx="570">
                  <c:v>16.000000000000011</c:v>
                </c:pt>
                <c:pt idx="571">
                  <c:v>16.000000000000011</c:v>
                </c:pt>
                <c:pt idx="572">
                  <c:v>16.000000000000011</c:v>
                </c:pt>
                <c:pt idx="573">
                  <c:v>16.000000000000011</c:v>
                </c:pt>
                <c:pt idx="574">
                  <c:v>16.000000000000011</c:v>
                </c:pt>
                <c:pt idx="575">
                  <c:v>16.000000000000011</c:v>
                </c:pt>
                <c:pt idx="576">
                  <c:v>16.000000000000011</c:v>
                </c:pt>
                <c:pt idx="577">
                  <c:v>16.000000000000011</c:v>
                </c:pt>
                <c:pt idx="578">
                  <c:v>16.000000000000011</c:v>
                </c:pt>
                <c:pt idx="579">
                  <c:v>16.000000000000011</c:v>
                </c:pt>
                <c:pt idx="580">
                  <c:v>16.000000000000011</c:v>
                </c:pt>
                <c:pt idx="581">
                  <c:v>16.000000000000011</c:v>
                </c:pt>
                <c:pt idx="582">
                  <c:v>16.000000000000011</c:v>
                </c:pt>
                <c:pt idx="583">
                  <c:v>16.000000000000011</c:v>
                </c:pt>
                <c:pt idx="584">
                  <c:v>16.000000000000011</c:v>
                </c:pt>
                <c:pt idx="585">
                  <c:v>16.000000000000011</c:v>
                </c:pt>
                <c:pt idx="586">
                  <c:v>16.000000000000011</c:v>
                </c:pt>
                <c:pt idx="587">
                  <c:v>16.000000000000011</c:v>
                </c:pt>
                <c:pt idx="588">
                  <c:v>16.000000000000011</c:v>
                </c:pt>
                <c:pt idx="589">
                  <c:v>16.000000000000011</c:v>
                </c:pt>
                <c:pt idx="590">
                  <c:v>16.000000000000011</c:v>
                </c:pt>
                <c:pt idx="591">
                  <c:v>16.000000000000011</c:v>
                </c:pt>
                <c:pt idx="592">
                  <c:v>16.000000000000011</c:v>
                </c:pt>
                <c:pt idx="593">
                  <c:v>16.000000000000011</c:v>
                </c:pt>
                <c:pt idx="594">
                  <c:v>16.000000000000011</c:v>
                </c:pt>
                <c:pt idx="595">
                  <c:v>16.000000000000011</c:v>
                </c:pt>
                <c:pt idx="596">
                  <c:v>16.000000000000011</c:v>
                </c:pt>
                <c:pt idx="597">
                  <c:v>16.000000000000011</c:v>
                </c:pt>
                <c:pt idx="598">
                  <c:v>16.000000000000011</c:v>
                </c:pt>
                <c:pt idx="599">
                  <c:v>16.000000000000011</c:v>
                </c:pt>
                <c:pt idx="600">
                  <c:v>16.000000000000011</c:v>
                </c:pt>
                <c:pt idx="601">
                  <c:v>16.000000000000011</c:v>
                </c:pt>
                <c:pt idx="602">
                  <c:v>16.000000000000011</c:v>
                </c:pt>
                <c:pt idx="603">
                  <c:v>16.000000000000011</c:v>
                </c:pt>
                <c:pt idx="604">
                  <c:v>16.000000000000011</c:v>
                </c:pt>
                <c:pt idx="605">
                  <c:v>16.000000000000011</c:v>
                </c:pt>
                <c:pt idx="606">
                  <c:v>16.000000000000011</c:v>
                </c:pt>
                <c:pt idx="607">
                  <c:v>16.000000000000011</c:v>
                </c:pt>
                <c:pt idx="608">
                  <c:v>16.000000000000011</c:v>
                </c:pt>
                <c:pt idx="609">
                  <c:v>16.000000000000011</c:v>
                </c:pt>
                <c:pt idx="610">
                  <c:v>16.000000000000011</c:v>
                </c:pt>
                <c:pt idx="611">
                  <c:v>16.000000000000011</c:v>
                </c:pt>
                <c:pt idx="612">
                  <c:v>16.000000000000011</c:v>
                </c:pt>
                <c:pt idx="613">
                  <c:v>16.000000000000011</c:v>
                </c:pt>
                <c:pt idx="614">
                  <c:v>16.000000000000011</c:v>
                </c:pt>
                <c:pt idx="615">
                  <c:v>16.000000000000011</c:v>
                </c:pt>
                <c:pt idx="616">
                  <c:v>16.000000000000011</c:v>
                </c:pt>
                <c:pt idx="617">
                  <c:v>16.000000000000011</c:v>
                </c:pt>
                <c:pt idx="618">
                  <c:v>16.000000000000011</c:v>
                </c:pt>
                <c:pt idx="619">
                  <c:v>16.000000000000011</c:v>
                </c:pt>
                <c:pt idx="620">
                  <c:v>16.000000000000011</c:v>
                </c:pt>
                <c:pt idx="621">
                  <c:v>16.000000000000011</c:v>
                </c:pt>
                <c:pt idx="622">
                  <c:v>16.000000000000011</c:v>
                </c:pt>
                <c:pt idx="623">
                  <c:v>16.000000000000011</c:v>
                </c:pt>
                <c:pt idx="624">
                  <c:v>16.000000000000011</c:v>
                </c:pt>
                <c:pt idx="625">
                  <c:v>16.000000000000011</c:v>
                </c:pt>
                <c:pt idx="626">
                  <c:v>16.000000000000011</c:v>
                </c:pt>
                <c:pt idx="627">
                  <c:v>16.000000000000011</c:v>
                </c:pt>
                <c:pt idx="628">
                  <c:v>16.000000000000011</c:v>
                </c:pt>
                <c:pt idx="629">
                  <c:v>16.000000000000011</c:v>
                </c:pt>
                <c:pt idx="630">
                  <c:v>16.000000000000011</c:v>
                </c:pt>
                <c:pt idx="631">
                  <c:v>16.000000000000011</c:v>
                </c:pt>
                <c:pt idx="632">
                  <c:v>16.000000000000011</c:v>
                </c:pt>
                <c:pt idx="633">
                  <c:v>16.000000000000011</c:v>
                </c:pt>
                <c:pt idx="634">
                  <c:v>16.000000000000011</c:v>
                </c:pt>
                <c:pt idx="635">
                  <c:v>16.000000000000011</c:v>
                </c:pt>
                <c:pt idx="636">
                  <c:v>16.000000000000011</c:v>
                </c:pt>
                <c:pt idx="637">
                  <c:v>16.000000000000011</c:v>
                </c:pt>
                <c:pt idx="638">
                  <c:v>16.000000000000011</c:v>
                </c:pt>
                <c:pt idx="639">
                  <c:v>16.000000000000011</c:v>
                </c:pt>
                <c:pt idx="640">
                  <c:v>16.000000000000011</c:v>
                </c:pt>
                <c:pt idx="641">
                  <c:v>16.000000000000011</c:v>
                </c:pt>
                <c:pt idx="642">
                  <c:v>16.000000000000011</c:v>
                </c:pt>
                <c:pt idx="643">
                  <c:v>16.000000000000011</c:v>
                </c:pt>
                <c:pt idx="644">
                  <c:v>16.000000000000011</c:v>
                </c:pt>
                <c:pt idx="645">
                  <c:v>16.000000000000011</c:v>
                </c:pt>
                <c:pt idx="646">
                  <c:v>16.000000000000011</c:v>
                </c:pt>
                <c:pt idx="647">
                  <c:v>16.000000000000011</c:v>
                </c:pt>
                <c:pt idx="648">
                  <c:v>16.000000000000011</c:v>
                </c:pt>
                <c:pt idx="649">
                  <c:v>16.000000000000011</c:v>
                </c:pt>
                <c:pt idx="650">
                  <c:v>16.000000000000011</c:v>
                </c:pt>
                <c:pt idx="651">
                  <c:v>16.000000000000011</c:v>
                </c:pt>
                <c:pt idx="652">
                  <c:v>16.000000000000011</c:v>
                </c:pt>
                <c:pt idx="653">
                  <c:v>16.000000000000011</c:v>
                </c:pt>
                <c:pt idx="654">
                  <c:v>16.000000000000011</c:v>
                </c:pt>
                <c:pt idx="655">
                  <c:v>16.000000000000011</c:v>
                </c:pt>
                <c:pt idx="656">
                  <c:v>16.000000000000011</c:v>
                </c:pt>
                <c:pt idx="657">
                  <c:v>16.000000000000011</c:v>
                </c:pt>
                <c:pt idx="658">
                  <c:v>16.000000000000011</c:v>
                </c:pt>
                <c:pt idx="659">
                  <c:v>16.000000000000011</c:v>
                </c:pt>
                <c:pt idx="660">
                  <c:v>16.000000000000011</c:v>
                </c:pt>
                <c:pt idx="661">
                  <c:v>16.000000000000011</c:v>
                </c:pt>
                <c:pt idx="662">
                  <c:v>16.000000000000011</c:v>
                </c:pt>
                <c:pt idx="663">
                  <c:v>16.000000000000011</c:v>
                </c:pt>
                <c:pt idx="664">
                  <c:v>16.000000000000011</c:v>
                </c:pt>
                <c:pt idx="665">
                  <c:v>16.000000000000011</c:v>
                </c:pt>
                <c:pt idx="666">
                  <c:v>16.000000000000011</c:v>
                </c:pt>
                <c:pt idx="667">
                  <c:v>16.000000000000011</c:v>
                </c:pt>
                <c:pt idx="668">
                  <c:v>16.000000000000011</c:v>
                </c:pt>
                <c:pt idx="669">
                  <c:v>16.000000000000011</c:v>
                </c:pt>
                <c:pt idx="670">
                  <c:v>16.000000000000011</c:v>
                </c:pt>
                <c:pt idx="671">
                  <c:v>16.000000000000011</c:v>
                </c:pt>
                <c:pt idx="672">
                  <c:v>16.000000000000011</c:v>
                </c:pt>
                <c:pt idx="673">
                  <c:v>16.000000000000011</c:v>
                </c:pt>
                <c:pt idx="674">
                  <c:v>16.000000000000011</c:v>
                </c:pt>
                <c:pt idx="675">
                  <c:v>16.000000000000011</c:v>
                </c:pt>
                <c:pt idx="676">
                  <c:v>16.000000000000011</c:v>
                </c:pt>
                <c:pt idx="677">
                  <c:v>16.000000000000011</c:v>
                </c:pt>
                <c:pt idx="678">
                  <c:v>16.000000000000011</c:v>
                </c:pt>
                <c:pt idx="679">
                  <c:v>16.000000000000011</c:v>
                </c:pt>
                <c:pt idx="680">
                  <c:v>16.000000000000011</c:v>
                </c:pt>
                <c:pt idx="681">
                  <c:v>16.000000000000011</c:v>
                </c:pt>
                <c:pt idx="682">
                  <c:v>16.000000000000011</c:v>
                </c:pt>
                <c:pt idx="683">
                  <c:v>16.000000000000011</c:v>
                </c:pt>
                <c:pt idx="684">
                  <c:v>16.000000000000011</c:v>
                </c:pt>
                <c:pt idx="685">
                  <c:v>16.000000000000011</c:v>
                </c:pt>
                <c:pt idx="686">
                  <c:v>16.000000000000011</c:v>
                </c:pt>
                <c:pt idx="687">
                  <c:v>16.000000000000011</c:v>
                </c:pt>
                <c:pt idx="688">
                  <c:v>16.000000000000011</c:v>
                </c:pt>
                <c:pt idx="689">
                  <c:v>16.000000000000011</c:v>
                </c:pt>
                <c:pt idx="690">
                  <c:v>16.000000000000011</c:v>
                </c:pt>
                <c:pt idx="691">
                  <c:v>16.000000000000011</c:v>
                </c:pt>
                <c:pt idx="692">
                  <c:v>16.000000000000011</c:v>
                </c:pt>
                <c:pt idx="693">
                  <c:v>16.000000000000011</c:v>
                </c:pt>
                <c:pt idx="694">
                  <c:v>16.000000000000011</c:v>
                </c:pt>
                <c:pt idx="695">
                  <c:v>16.000000000000011</c:v>
                </c:pt>
                <c:pt idx="696">
                  <c:v>16.000000000000011</c:v>
                </c:pt>
                <c:pt idx="697">
                  <c:v>16.000000000000011</c:v>
                </c:pt>
                <c:pt idx="698">
                  <c:v>16.000000000000011</c:v>
                </c:pt>
                <c:pt idx="699">
                  <c:v>16.000000000000011</c:v>
                </c:pt>
                <c:pt idx="700">
                  <c:v>16.000000000000011</c:v>
                </c:pt>
                <c:pt idx="701">
                  <c:v>16.000000000000011</c:v>
                </c:pt>
                <c:pt idx="702">
                  <c:v>16.000000000000011</c:v>
                </c:pt>
                <c:pt idx="703">
                  <c:v>16.000000000000011</c:v>
                </c:pt>
                <c:pt idx="704">
                  <c:v>16.000000000000011</c:v>
                </c:pt>
                <c:pt idx="705">
                  <c:v>16.000000000000011</c:v>
                </c:pt>
                <c:pt idx="706">
                  <c:v>16.000000000000011</c:v>
                </c:pt>
                <c:pt idx="707">
                  <c:v>16.000000000000011</c:v>
                </c:pt>
                <c:pt idx="708">
                  <c:v>16.000000000000011</c:v>
                </c:pt>
                <c:pt idx="709">
                  <c:v>16.000000000000011</c:v>
                </c:pt>
                <c:pt idx="710">
                  <c:v>16.000000000000011</c:v>
                </c:pt>
                <c:pt idx="711">
                  <c:v>16.000000000000011</c:v>
                </c:pt>
                <c:pt idx="712">
                  <c:v>16.000000000000011</c:v>
                </c:pt>
                <c:pt idx="713">
                  <c:v>16.000000000000011</c:v>
                </c:pt>
                <c:pt idx="714">
                  <c:v>16.000000000000011</c:v>
                </c:pt>
                <c:pt idx="715">
                  <c:v>16.000000000000011</c:v>
                </c:pt>
                <c:pt idx="716">
                  <c:v>16.000000000000011</c:v>
                </c:pt>
                <c:pt idx="717">
                  <c:v>16.000000000000011</c:v>
                </c:pt>
                <c:pt idx="718">
                  <c:v>16.000000000000011</c:v>
                </c:pt>
                <c:pt idx="719">
                  <c:v>16.000000000000011</c:v>
                </c:pt>
                <c:pt idx="720">
                  <c:v>16.000000000000011</c:v>
                </c:pt>
                <c:pt idx="721">
                  <c:v>16.000000000000011</c:v>
                </c:pt>
                <c:pt idx="722">
                  <c:v>16.000000000000011</c:v>
                </c:pt>
                <c:pt idx="723">
                  <c:v>16.000000000000011</c:v>
                </c:pt>
                <c:pt idx="724">
                  <c:v>16.000000000000011</c:v>
                </c:pt>
                <c:pt idx="725">
                  <c:v>16.000000000000011</c:v>
                </c:pt>
                <c:pt idx="726">
                  <c:v>16.000000000000011</c:v>
                </c:pt>
                <c:pt idx="727">
                  <c:v>16.000000000000011</c:v>
                </c:pt>
                <c:pt idx="728">
                  <c:v>16.000000000000011</c:v>
                </c:pt>
                <c:pt idx="729">
                  <c:v>16.000000000000011</c:v>
                </c:pt>
                <c:pt idx="730">
                  <c:v>16.000000000000011</c:v>
                </c:pt>
                <c:pt idx="731">
                  <c:v>16.000000000000011</c:v>
                </c:pt>
                <c:pt idx="732">
                  <c:v>16.000000000000011</c:v>
                </c:pt>
                <c:pt idx="733">
                  <c:v>16.000000000000011</c:v>
                </c:pt>
                <c:pt idx="734">
                  <c:v>16.000000000000011</c:v>
                </c:pt>
                <c:pt idx="735">
                  <c:v>16.000000000000011</c:v>
                </c:pt>
                <c:pt idx="736">
                  <c:v>16.000000000000011</c:v>
                </c:pt>
                <c:pt idx="737">
                  <c:v>16.000000000000011</c:v>
                </c:pt>
                <c:pt idx="738">
                  <c:v>16.000000000000011</c:v>
                </c:pt>
                <c:pt idx="739">
                  <c:v>16.000000000000011</c:v>
                </c:pt>
                <c:pt idx="740">
                  <c:v>16.000000000000011</c:v>
                </c:pt>
                <c:pt idx="741">
                  <c:v>16.000000000000011</c:v>
                </c:pt>
                <c:pt idx="742">
                  <c:v>16.000000000000011</c:v>
                </c:pt>
                <c:pt idx="743">
                  <c:v>16.000000000000011</c:v>
                </c:pt>
                <c:pt idx="744">
                  <c:v>16.000000000000011</c:v>
                </c:pt>
                <c:pt idx="745">
                  <c:v>16.000000000000011</c:v>
                </c:pt>
                <c:pt idx="746">
                  <c:v>16.000000000000011</c:v>
                </c:pt>
                <c:pt idx="747">
                  <c:v>16.000000000000011</c:v>
                </c:pt>
                <c:pt idx="748">
                  <c:v>16.000000000000011</c:v>
                </c:pt>
                <c:pt idx="749">
                  <c:v>16.000000000000011</c:v>
                </c:pt>
                <c:pt idx="750">
                  <c:v>16.000000000000011</c:v>
                </c:pt>
                <c:pt idx="751">
                  <c:v>16.000000000000011</c:v>
                </c:pt>
                <c:pt idx="752">
                  <c:v>16.000000000000011</c:v>
                </c:pt>
                <c:pt idx="753">
                  <c:v>16.000000000000011</c:v>
                </c:pt>
                <c:pt idx="754">
                  <c:v>16.000000000000011</c:v>
                </c:pt>
                <c:pt idx="755">
                  <c:v>16.000000000000011</c:v>
                </c:pt>
                <c:pt idx="756">
                  <c:v>16.000000000000011</c:v>
                </c:pt>
                <c:pt idx="757">
                  <c:v>16.000000000000011</c:v>
                </c:pt>
                <c:pt idx="758">
                  <c:v>16.000000000000011</c:v>
                </c:pt>
                <c:pt idx="759">
                  <c:v>16.000000000000011</c:v>
                </c:pt>
                <c:pt idx="760">
                  <c:v>16.000000000000011</c:v>
                </c:pt>
                <c:pt idx="761">
                  <c:v>16.000000000000011</c:v>
                </c:pt>
                <c:pt idx="762">
                  <c:v>16.000000000000011</c:v>
                </c:pt>
                <c:pt idx="763">
                  <c:v>16.000000000000011</c:v>
                </c:pt>
                <c:pt idx="764">
                  <c:v>16.000000000000011</c:v>
                </c:pt>
                <c:pt idx="765">
                  <c:v>16.000000000000011</c:v>
                </c:pt>
                <c:pt idx="766">
                  <c:v>16.000000000000011</c:v>
                </c:pt>
                <c:pt idx="767">
                  <c:v>16.000000000000011</c:v>
                </c:pt>
                <c:pt idx="768">
                  <c:v>16.000000000000011</c:v>
                </c:pt>
                <c:pt idx="769">
                  <c:v>16.000000000000011</c:v>
                </c:pt>
                <c:pt idx="770">
                  <c:v>16.000000000000011</c:v>
                </c:pt>
                <c:pt idx="771">
                  <c:v>16.000000000000011</c:v>
                </c:pt>
                <c:pt idx="772">
                  <c:v>16.000000000000011</c:v>
                </c:pt>
                <c:pt idx="773">
                  <c:v>16.000000000000011</c:v>
                </c:pt>
                <c:pt idx="774">
                  <c:v>16.000000000000011</c:v>
                </c:pt>
                <c:pt idx="775">
                  <c:v>16.000000000000011</c:v>
                </c:pt>
                <c:pt idx="776">
                  <c:v>16.000000000000011</c:v>
                </c:pt>
                <c:pt idx="777">
                  <c:v>16.000000000000011</c:v>
                </c:pt>
                <c:pt idx="778">
                  <c:v>16.000000000000011</c:v>
                </c:pt>
                <c:pt idx="779">
                  <c:v>16.000000000000011</c:v>
                </c:pt>
                <c:pt idx="780">
                  <c:v>16.000000000000011</c:v>
                </c:pt>
                <c:pt idx="781">
                  <c:v>16.000000000000011</c:v>
                </c:pt>
                <c:pt idx="782">
                  <c:v>16.000000000000011</c:v>
                </c:pt>
                <c:pt idx="783">
                  <c:v>16.000000000000011</c:v>
                </c:pt>
                <c:pt idx="784">
                  <c:v>16.000000000000011</c:v>
                </c:pt>
                <c:pt idx="785">
                  <c:v>16.000000000000011</c:v>
                </c:pt>
                <c:pt idx="786">
                  <c:v>16.000000000000011</c:v>
                </c:pt>
                <c:pt idx="787">
                  <c:v>16.000000000000011</c:v>
                </c:pt>
                <c:pt idx="788">
                  <c:v>16.000000000000011</c:v>
                </c:pt>
                <c:pt idx="789">
                  <c:v>16.000000000000011</c:v>
                </c:pt>
                <c:pt idx="790">
                  <c:v>16.000000000000011</c:v>
                </c:pt>
                <c:pt idx="791">
                  <c:v>16.000000000000011</c:v>
                </c:pt>
                <c:pt idx="792">
                  <c:v>16.000000000000011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740-43FF-AEE0-BB7028BD34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4"/>
      </c:lineChart>
      <c:catAx>
        <c:axId val="20961228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Time</a:t>
                </a:r>
              </a:p>
            </c:rich>
          </c:tx>
          <c:layout>
            <c:manualLayout>
              <c:xMode val="edge"/>
              <c:yMode val="edge"/>
              <c:x val="0.48261589403973515"/>
              <c:y val="0.921302578018995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270000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tickLblSkip val="60"/>
        <c:tickMarkSkip val="60"/>
        <c:noMultiLvlLbl val="0"/>
      </c:catAx>
      <c:valAx>
        <c:axId val="1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Flow (m3/s)</a:t>
                </a:r>
              </a:p>
            </c:rich>
          </c:tx>
          <c:layout>
            <c:manualLayout>
              <c:xMode val="edge"/>
              <c:yMode val="edge"/>
              <c:x val="1.0761589403973511E-2"/>
              <c:y val="0.4138398914518317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096122896"/>
        <c:crosses val="autoZero"/>
        <c:crossBetween val="between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4"/>
        <c:crosses val="autoZero"/>
        <c:auto val="1"/>
        <c:lblAlgn val="ctr"/>
        <c:lblOffset val="100"/>
        <c:noMultiLvlLbl val="0"/>
      </c:catAx>
      <c:valAx>
        <c:axId val="4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Rainfall (mm)</a:t>
                </a:r>
              </a:p>
            </c:rich>
          </c:tx>
          <c:layout>
            <c:manualLayout>
              <c:xMode val="edge"/>
              <c:yMode val="edge"/>
              <c:x val="0.9346026490066226"/>
              <c:y val="0.4056987788331072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"/>
        <c:crosses val="max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31870860927152322"/>
          <c:y val="0.95522388059701491"/>
          <c:w val="0.33692052980132453"/>
          <c:h val="4.2062415196743558E-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1"/>
          <c:order val="0"/>
          <c:tx>
            <c:v>Uncalibrated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0.10582005086415605"/>
                  <c:y val="-0.1048556430446194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'Composite calc.-1710'!$P$937:$P$956</c:f>
              <c:numCache>
                <c:formatCode>0_ </c:formatCode>
                <c:ptCount val="20"/>
                <c:pt idx="0">
                  <c:v>26.929419086012565</c:v>
                </c:pt>
                <c:pt idx="1">
                  <c:v>6.3109139179441947</c:v>
                </c:pt>
                <c:pt idx="2">
                  <c:v>10.42106659544015</c:v>
                </c:pt>
                <c:pt idx="3">
                  <c:v>13.448136501664074</c:v>
                </c:pt>
                <c:pt idx="4">
                  <c:v>13.608916943069778</c:v>
                </c:pt>
                <c:pt idx="5">
                  <c:v>14.170450483229015</c:v>
                </c:pt>
                <c:pt idx="6">
                  <c:v>34.843513544347871</c:v>
                </c:pt>
                <c:pt idx="7">
                  <c:v>57.806921203941364</c:v>
                </c:pt>
                <c:pt idx="8">
                  <c:v>59.561525219520327</c:v>
                </c:pt>
                <c:pt idx="9">
                  <c:v>56.059285282987986</c:v>
                </c:pt>
                <c:pt idx="10">
                  <c:v>56.748868715358839</c:v>
                </c:pt>
                <c:pt idx="11">
                  <c:v>56.407681517895497</c:v>
                </c:pt>
                <c:pt idx="12">
                  <c:v>59.869666738864943</c:v>
                </c:pt>
                <c:pt idx="13">
                  <c:v>56.371967526556539</c:v>
                </c:pt>
                <c:pt idx="14">
                  <c:v>72.500887830147576</c:v>
                </c:pt>
                <c:pt idx="15">
                  <c:v>81.224448824915655</c:v>
                </c:pt>
                <c:pt idx="16">
                  <c:v>75.299512718280511</c:v>
                </c:pt>
                <c:pt idx="17">
                  <c:v>70.458654261505515</c:v>
                </c:pt>
                <c:pt idx="18">
                  <c:v>82.987113609243835</c:v>
                </c:pt>
                <c:pt idx="19">
                  <c:v>94.971049479073869</c:v>
                </c:pt>
              </c:numCache>
            </c:numRef>
          </c:xVal>
          <c:yVal>
            <c:numRef>
              <c:f>'Composite calc.-1710'!$R$937:$R$957</c:f>
              <c:numCache>
                <c:formatCode>General</c:formatCode>
                <c:ptCount val="21"/>
                <c:pt idx="0">
                  <c:v>29.1</c:v>
                </c:pt>
                <c:pt idx="1">
                  <c:v>6.2</c:v>
                </c:pt>
                <c:pt idx="2">
                  <c:v>10.199999999999999</c:v>
                </c:pt>
                <c:pt idx="3">
                  <c:v>13.1</c:v>
                </c:pt>
                <c:pt idx="4">
                  <c:v>13.3</c:v>
                </c:pt>
                <c:pt idx="5">
                  <c:v>13.8</c:v>
                </c:pt>
                <c:pt idx="6">
                  <c:v>34.1</c:v>
                </c:pt>
                <c:pt idx="7">
                  <c:v>58.1</c:v>
                </c:pt>
                <c:pt idx="8">
                  <c:v>56.7</c:v>
                </c:pt>
                <c:pt idx="9">
                  <c:v>56.3</c:v>
                </c:pt>
                <c:pt idx="10">
                  <c:v>52.7</c:v>
                </c:pt>
                <c:pt idx="11">
                  <c:v>58.1</c:v>
                </c:pt>
                <c:pt idx="12">
                  <c:v>57</c:v>
                </c:pt>
                <c:pt idx="13">
                  <c:v>56.6</c:v>
                </c:pt>
                <c:pt idx="14">
                  <c:v>69.5</c:v>
                </c:pt>
                <c:pt idx="15">
                  <c:v>79.5</c:v>
                </c:pt>
                <c:pt idx="16">
                  <c:v>73.7</c:v>
                </c:pt>
                <c:pt idx="17">
                  <c:v>69</c:v>
                </c:pt>
                <c:pt idx="18">
                  <c:v>81.2</c:v>
                </c:pt>
                <c:pt idx="19">
                  <c:v>111.6</c:v>
                </c:pt>
                <c:pt idx="20">
                  <c:v>999.80000000000018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CC6-4C84-97DA-920CBE928D22}"/>
            </c:ext>
          </c:extLst>
        </c:ser>
        <c:ser>
          <c:idx val="0"/>
          <c:order val="1"/>
          <c:tx>
            <c:v>EMC - Excel vs Python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0.11466583165950037"/>
                  <c:y val="2.7580927384076989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'Composite calc.-1710'!$P$937:$P$956</c:f>
              <c:numCache>
                <c:formatCode>0_ </c:formatCode>
                <c:ptCount val="20"/>
                <c:pt idx="0">
                  <c:v>26.929419086012565</c:v>
                </c:pt>
                <c:pt idx="1">
                  <c:v>6.3109139179441947</c:v>
                </c:pt>
                <c:pt idx="2">
                  <c:v>10.42106659544015</c:v>
                </c:pt>
                <c:pt idx="3">
                  <c:v>13.448136501664074</c:v>
                </c:pt>
                <c:pt idx="4">
                  <c:v>13.608916943069778</c:v>
                </c:pt>
                <c:pt idx="5">
                  <c:v>14.170450483229015</c:v>
                </c:pt>
                <c:pt idx="6">
                  <c:v>34.843513544347871</c:v>
                </c:pt>
                <c:pt idx="7">
                  <c:v>57.806921203941364</c:v>
                </c:pt>
                <c:pt idx="8">
                  <c:v>59.561525219520327</c:v>
                </c:pt>
                <c:pt idx="9">
                  <c:v>56.059285282987986</c:v>
                </c:pt>
                <c:pt idx="10">
                  <c:v>56.748868715358839</c:v>
                </c:pt>
                <c:pt idx="11">
                  <c:v>56.407681517895497</c:v>
                </c:pt>
                <c:pt idx="12">
                  <c:v>59.869666738864943</c:v>
                </c:pt>
                <c:pt idx="13">
                  <c:v>56.371967526556539</c:v>
                </c:pt>
                <c:pt idx="14">
                  <c:v>72.500887830147576</c:v>
                </c:pt>
                <c:pt idx="15">
                  <c:v>81.224448824915655</c:v>
                </c:pt>
                <c:pt idx="16">
                  <c:v>75.299512718280511</c:v>
                </c:pt>
                <c:pt idx="17">
                  <c:v>70.458654261505515</c:v>
                </c:pt>
                <c:pt idx="18">
                  <c:v>82.987113609243835</c:v>
                </c:pt>
                <c:pt idx="19">
                  <c:v>94.971049479073869</c:v>
                </c:pt>
              </c:numCache>
            </c:numRef>
          </c:xVal>
          <c:yVal>
            <c:numRef>
              <c:f>'Composite calc.-1710'!$Q$937:$Q$956</c:f>
              <c:numCache>
                <c:formatCode>General</c:formatCode>
                <c:ptCount val="20"/>
                <c:pt idx="0">
                  <c:v>25.8</c:v>
                </c:pt>
                <c:pt idx="1">
                  <c:v>6.3</c:v>
                </c:pt>
                <c:pt idx="2">
                  <c:v>10.4</c:v>
                </c:pt>
                <c:pt idx="3">
                  <c:v>13.4</c:v>
                </c:pt>
                <c:pt idx="4">
                  <c:v>13.6</c:v>
                </c:pt>
                <c:pt idx="5">
                  <c:v>14.1</c:v>
                </c:pt>
                <c:pt idx="6">
                  <c:v>34.799999999999997</c:v>
                </c:pt>
                <c:pt idx="7">
                  <c:v>59.4</c:v>
                </c:pt>
                <c:pt idx="8">
                  <c:v>58.1</c:v>
                </c:pt>
                <c:pt idx="9">
                  <c:v>57.6</c:v>
                </c:pt>
                <c:pt idx="10">
                  <c:v>53.9</c:v>
                </c:pt>
                <c:pt idx="11">
                  <c:v>59.4</c:v>
                </c:pt>
                <c:pt idx="12">
                  <c:v>58.4</c:v>
                </c:pt>
                <c:pt idx="13">
                  <c:v>58</c:v>
                </c:pt>
                <c:pt idx="14">
                  <c:v>71.099999999999994</c:v>
                </c:pt>
                <c:pt idx="15">
                  <c:v>81.400000000000006</c:v>
                </c:pt>
                <c:pt idx="16">
                  <c:v>75.400000000000006</c:v>
                </c:pt>
                <c:pt idx="17">
                  <c:v>70.599999999999994</c:v>
                </c:pt>
                <c:pt idx="18">
                  <c:v>83.1</c:v>
                </c:pt>
                <c:pt idx="19">
                  <c:v>95.1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CC6-4C84-97DA-920CBE928D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4924991"/>
        <c:axId val="1004910431"/>
      </c:scatterChart>
      <c:valAx>
        <c:axId val="1004924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EMC</a:t>
                </a:r>
                <a:r>
                  <a:rPr lang="en-US" baseline="0"/>
                  <a:t> - Excel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910431"/>
        <c:crosses val="autoZero"/>
        <c:crossBetween val="midCat"/>
      </c:valAx>
      <c:valAx>
        <c:axId val="1004910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EMC - Python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92499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D46A-5AE2-57DE-8EB3-8BB5B7144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09D9A-1F7E-C23C-5B81-DDBC5C033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1EAC0-9704-938A-4C6F-0106FF91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985D-ADF3-4187-BFC1-705899C4A93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F8119-435B-FBC5-6B9E-028BDD38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ACFAC-81EE-B5BB-2FBB-FD804841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E05-9763-4E55-95D9-48F8E7544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40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7D4C-344C-5B4F-557F-B5E2B61A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1DAC0-13A9-7892-A9AB-2B1C07CB9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A451D-7518-0BC5-0B05-AC416254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985D-ADF3-4187-BFC1-705899C4A93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A5647-DB48-BFA1-0351-B4972E9F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2DBEE-57F8-698E-0DD5-61FE74D2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E05-9763-4E55-95D9-48F8E7544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5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6BDF8-6511-3FFA-2D51-2AC554AB9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BF4C8-D0DC-04B7-05F5-49BE41FC4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02E17-ABD0-C341-18A8-9D84873D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985D-ADF3-4187-BFC1-705899C4A93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F3812-06C1-FE25-B44B-28061150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6594B-B1F6-72B7-AE55-1B087451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E05-9763-4E55-95D9-48F8E7544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9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4EB82-7709-538E-8C91-931302DE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017EB-9E3B-BDF7-858C-8B328DB2D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E6E20-8903-1542-EE99-E85BD824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985D-ADF3-4187-BFC1-705899C4A93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14069-A4B6-2094-3009-E57694FD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B2B03-02F8-67B6-5987-56EFD3D9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E05-9763-4E55-95D9-48F8E7544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6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7748-03CD-47A1-51DD-D6040DB3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0F266-6981-9E91-B558-976BCC84F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93F70-7BC7-BE93-27C9-1BE0AD24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985D-ADF3-4187-BFC1-705899C4A93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48155-B153-441F-E905-808577F7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3822-EFBA-4793-EE15-1051EE55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E05-9763-4E55-95D9-48F8E7544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4493-C9BE-F682-4959-F27DE110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B57C-1F41-4C0A-9E2E-B73655E5F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1C90B-771E-773B-6C40-939ECBDEB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F2934-2E8C-581F-4F2C-533A7C53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985D-ADF3-4187-BFC1-705899C4A93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8386F-A5C3-2299-39CB-5E587C974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85A65-06A0-0069-9C24-A9246442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E05-9763-4E55-95D9-48F8E7544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5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F452-447F-2E38-A6E5-33E0724BE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D3359-7A0C-9F0B-C52D-2AAEAC8F5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E267D-58C8-828A-00C6-7362EA8DE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7FC21-9554-FE7B-D9EA-26AB86496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E7226-E33D-4FFA-B5ED-9D179A8D3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5DF06-8859-371D-E4A3-6E3DA97F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985D-ADF3-4187-BFC1-705899C4A93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15CBB-6257-EC7F-2CBC-1545081E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FC5E9-5CE7-F464-B34E-8A0523FC7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E05-9763-4E55-95D9-48F8E7544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2ED5-FD0A-C483-A350-6F15254D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785D6-347D-0E0D-51CE-41C30F36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985D-ADF3-4187-BFC1-705899C4A93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7EFBA-27F7-85A5-5F32-A606C931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CF605-2306-FB53-962B-8875075E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E05-9763-4E55-95D9-48F8E7544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8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A306DE-DD06-3F5E-68F4-980EF9FB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985D-ADF3-4187-BFC1-705899C4A93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C9F4AB-8F41-D4D3-717C-70F35ADA1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6938C-C222-7F2B-2BB2-C8C7F8F9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E05-9763-4E55-95D9-48F8E7544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5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74A3-9229-9841-6257-F2F4DC2B3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E2161-53BD-ED63-2CC2-7E4B9FFF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7B859-EE9C-28BC-F45F-3CB760FE4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6E5CE-DAD8-E6CB-AF4D-96C39C81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985D-ADF3-4187-BFC1-705899C4A93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8E4A7-8499-0F05-6306-FA1071B6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F1C95-3B3F-C4C7-7CAA-8070B6D1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E05-9763-4E55-95D9-48F8E7544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5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DD57-3FC0-17C2-3241-85D075F98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27EC6-FF16-5457-C89A-803839A68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2366C-9F9B-47F7-E98F-9DF270407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BA150-7368-86B4-E113-A3D0094B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985D-ADF3-4187-BFC1-705899C4A93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9B08E-43B4-3E75-0284-E52E2706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56C8C-B6E7-9B1F-16A7-7288ECFC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E05-9763-4E55-95D9-48F8E7544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2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01B57D-D083-9146-CCA0-15D4FB262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BE287-EA35-847A-C884-2D5B166DF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38EF5-A3A7-BB0E-6FC7-9DE378B40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E985D-ADF3-4187-BFC1-705899C4A93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F6A42-4EE1-082B-2AE8-371656DED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70E66-CF14-A531-50BD-3A91E87DD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4E05-9763-4E55-95D9-48F8E7544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8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EE9D-4C12-D661-CA57-02E9720D7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EMC Flow Calculator </a:t>
            </a:r>
            <a:br>
              <a:rPr lang="en-US"/>
            </a:br>
            <a:r>
              <a:rPr lang="en-US"/>
              <a:t>Data Product QA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14F46-1772-9CE1-9641-B056C18C7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Comparison against Excel Data</a:t>
            </a:r>
          </a:p>
        </p:txBody>
      </p:sp>
    </p:spTree>
    <p:extLst>
      <p:ext uri="{BB962C8B-B14F-4D97-AF65-F5344CB8AC3E}">
        <p14:creationId xmlns:p14="http://schemas.microsoft.com/office/powerpoint/2010/main" val="259974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93E76-6AD5-526F-48EC-1BAA2F61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58" y="474723"/>
            <a:ext cx="10515600" cy="1325563"/>
          </a:xfrm>
        </p:spPr>
        <p:txBody>
          <a:bodyPr/>
          <a:lstStyle/>
          <a:p>
            <a:r>
              <a:rPr lang="en-US"/>
              <a:t>Auckland Wetland Outlet - Hydrographs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3ABBE25-0484-6190-5C1E-407D94164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877496"/>
              </p:ext>
            </p:extLst>
          </p:nvPr>
        </p:nvGraphicFramePr>
        <p:xfrm>
          <a:off x="0" y="1981589"/>
          <a:ext cx="7015655" cy="4876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5F246C8-1F73-3C8A-6DB4-6C6D54119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388" y="1981589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2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93E76-6AD5-526F-48EC-1BAA2F61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58" y="474723"/>
            <a:ext cx="10515600" cy="1325563"/>
          </a:xfrm>
        </p:spPr>
        <p:txBody>
          <a:bodyPr/>
          <a:lstStyle/>
          <a:p>
            <a:r>
              <a:rPr lang="en-US"/>
              <a:t>Auckland Wetland Outlet – EMC instructions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1E9AF01-9F44-E174-FEC4-2074BDA5DC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76146"/>
              </p:ext>
            </p:extLst>
          </p:nvPr>
        </p:nvGraphicFramePr>
        <p:xfrm>
          <a:off x="5536761" y="2061046"/>
          <a:ext cx="6546850" cy="4138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F110AB1-8F0D-45BF-48DE-127204EAB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17" y="1558755"/>
            <a:ext cx="4786804" cy="51430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310538-2EC3-2973-EF9B-CC1AB5CC5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8538" y="6263612"/>
            <a:ext cx="5016758" cy="43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58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C38F6E58E8684A98E5CD6941DDF6E1" ma:contentTypeVersion="14" ma:contentTypeDescription="Create a new document." ma:contentTypeScope="" ma:versionID="f9a0d3a6da9ee461570ce0a56e8939a8">
  <xsd:schema xmlns:xsd="http://www.w3.org/2001/XMLSchema" xmlns:xs="http://www.w3.org/2001/XMLSchema" xmlns:p="http://schemas.microsoft.com/office/2006/metadata/properties" xmlns:ns2="15351079-27be-49c5-816a-0df13826569b" xmlns:ns3="dcf826ae-ce52-4e0f-987a-3ae5dcf3d3c6" targetNamespace="http://schemas.microsoft.com/office/2006/metadata/properties" ma:root="true" ma:fieldsID="3317f085be72b1234752aa0365b5a4e3" ns2:_="" ns3:_="">
    <xsd:import namespace="15351079-27be-49c5-816a-0df13826569b"/>
    <xsd:import namespace="dcf826ae-ce52-4e0f-987a-3ae5dcf3d3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351079-27be-49c5-816a-0df1382656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307c9898-a061-40be-acbc-74b50301d7f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f826ae-ce52-4e0f-987a-3ae5dcf3d3c6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c9cc38aa-dbcb-49e2-baa8-e62ab474f760}" ma:internalName="TaxCatchAll" ma:showField="CatchAllData" ma:web="dcf826ae-ce52-4e0f-987a-3ae5dcf3d3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351079-27be-49c5-816a-0df13826569b">
      <Terms xmlns="http://schemas.microsoft.com/office/infopath/2007/PartnerControls"/>
    </lcf76f155ced4ddcb4097134ff3c332f>
    <TaxCatchAll xmlns="dcf826ae-ce52-4e0f-987a-3ae5dcf3d3c6" xsi:nil="true"/>
  </documentManagement>
</p:properties>
</file>

<file path=customXml/itemProps1.xml><?xml version="1.0" encoding="utf-8"?>
<ds:datastoreItem xmlns:ds="http://schemas.openxmlformats.org/officeDocument/2006/customXml" ds:itemID="{3607F06F-DC20-40B7-8A8F-63EB25185B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18A411-03DE-4F6E-95C8-73E958ED3C0D}">
  <ds:schemaRefs>
    <ds:schemaRef ds:uri="15351079-27be-49c5-816a-0df13826569b"/>
    <ds:schemaRef ds:uri="dcf826ae-ce52-4e0f-987a-3ae5dcf3d3c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4F02860-6116-4675-9E39-C70017BE6B94}">
  <ds:schemaRefs>
    <ds:schemaRef ds:uri="15351079-27be-49c5-816a-0df13826569b"/>
    <ds:schemaRef ds:uri="dcf826ae-ce52-4e0f-987a-3ae5dcf3d3c6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EMC Flow Calculator  Data Product QA</vt:lpstr>
      <vt:lpstr>Auckland Wetland Outlet - Hydrographs</vt:lpstr>
      <vt:lpstr>Auckland Wetland Outlet – EMC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EMC Flow Calculator  Data Product QA</dc:title>
  <dc:creator>Edward Tiernan</dc:creator>
  <cp:lastModifiedBy>Edward Tiernan</cp:lastModifiedBy>
  <cp:revision>1</cp:revision>
  <dcterms:created xsi:type="dcterms:W3CDTF">2022-11-29T23:47:01Z</dcterms:created>
  <dcterms:modified xsi:type="dcterms:W3CDTF">2022-12-05T22:34:36Z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0x010100D5C38F6E58E8684A98E5CD6941DDF6E1</vt:lpwstr>
  </property>
  <property fmtid="{D5CDD505-2E9C-101B-9397-08002B2CF9AE}" pid="3" name="MediaServiceImageTags">
    <vt:lpwstr/>
  </property>
</Properties>
</file>