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8724-6793-644C-8A38-E4D9B191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3142-880F-2C44-A7C1-D1B128AEE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E76A-A231-F44C-96E6-18044157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B104-5063-C34C-B847-A427BB9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85B9-A129-5B4A-A7EC-45A8D9B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79AE-058E-D544-9F94-4C08DC98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6329C-1758-CD4F-9C4A-41A0EFC86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1C65-FD62-284A-9DCE-3813D56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0DC4-C7BF-C647-B461-9B44D6A2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3B57-8F87-8F44-AD7B-214DD83B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4C0EA-4AE7-9C4F-B052-4FB2129D7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48455-D5F7-1343-BDAC-9F094ED0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5F59-0EB6-924D-B83F-71ADD973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D0D01-E8CF-3D40-8516-D00B01C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3B48-DE42-7A47-B7AC-9E6B12D0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A4D-731D-6C4B-979E-C3AF05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B86B-F296-2A45-BEF9-543968F0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5BC3-EA45-3A4D-93A0-98E09591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1DCC-12FA-4F43-AABA-9B3A5677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A539-DC1C-0C47-9B27-6D80A42D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3DF8-796C-0445-AA40-9232E7D6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49C1-1C60-7D4F-A4F5-90CE62D9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C057-DC05-3643-943F-8FE2E5F5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99DB-521C-234F-99F2-CCF25D60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39F6-34B5-D341-9CE0-D6069891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9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ADE0-6B3C-224E-BC48-BFFECB5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795A-35DE-F34B-9A24-9E73EAD6B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1A1CB-2849-FF4C-B513-41D00CD2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8CBB4-E7AD-0F4B-9692-6E5B99CB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9FE4-570E-CD4B-A78E-910DFC5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A3C9-2115-0544-B1DC-AFA3AB39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EFC0-619C-B146-BF34-26316A2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2A3B-1077-0349-A833-02B6D9B1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42A0-AD98-3C47-A089-CFD7C033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2941E-E750-BA48-89EB-77831D905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7C420-4F28-8D47-AE32-D72E60C41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F4F2-9CF9-344D-93AB-30A8DF11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64719-85A1-4446-8107-D53B9977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DB156-BBC4-0349-B674-F58DD509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CB4A-9552-474B-949D-D1D71D86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E9E13-B1D4-6F40-943E-68B228A2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B0AC8-8151-D544-A186-A32F8329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88E2-A5A2-7840-AE27-4E841BB9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92D6-3A52-A54D-805E-F02B36CE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D9CC8-7CED-1D47-ACAD-A20E2643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A704-0A48-E346-9D39-DD9A2210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DAE2-2AE3-494A-B6BA-E2ECCA61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006D-6158-1545-A234-1943FD1D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3D7A0-79C0-BE46-8FD5-1415B7AF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2E91-A87F-7E47-83EE-401C42F1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FF6E-648C-9541-AB03-1D2E74C7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C5E0-423E-4D40-8C5E-E2B5962B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0D05-3010-FC4F-8E0B-53539F04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CEC56-2862-2C48-A286-AA15EE27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E7BE-3F56-C54C-8428-746AAB29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5107-7549-9741-86E9-F2234438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4155-5812-4144-A23D-0B363193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D9E7-20C8-D74B-8931-E6374F69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0CCB2-2E91-5B48-9588-450C6A0E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7A8C-88A1-6347-8AC2-43D9A294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06ED-4067-B645-BA88-D457BED90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50E6-F73F-F844-B7CE-52AEC5E0C1BA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500D-8D51-B646-9C23-F5002482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87748-73E2-1C45-83F9-791E8CA00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5830-03D5-6A4F-8A5D-7281D0985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 with medium confidence">
            <a:extLst>
              <a:ext uri="{FF2B5EF4-FFF2-40B4-BE49-F238E27FC236}">
                <a16:creationId xmlns:a16="http://schemas.microsoft.com/office/drawing/2014/main" id="{49560D77-F794-7C4D-8C0C-5877C172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4" y="1427205"/>
            <a:ext cx="6005384" cy="4003589"/>
          </a:xfrm>
          <a:prstGeom prst="rect">
            <a:avLst/>
          </a:prstGeom>
        </p:spPr>
      </p:pic>
      <p:pic>
        <p:nvPicPr>
          <p:cNvPr id="7" name="Picture 6" descr="Map&#10;&#10;Description automatically generated with low confidence">
            <a:extLst>
              <a:ext uri="{FF2B5EF4-FFF2-40B4-BE49-F238E27FC236}">
                <a16:creationId xmlns:a16="http://schemas.microsoft.com/office/drawing/2014/main" id="{D210C1E3-BFC4-384A-9E08-270810FEC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2"/>
          <a:stretch/>
        </p:blipFill>
        <p:spPr>
          <a:xfrm>
            <a:off x="4335674" y="1427205"/>
            <a:ext cx="5580104" cy="4003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484FCC-12F5-A14B-A7DB-E5688D3C52A4}"/>
              </a:ext>
            </a:extLst>
          </p:cNvPr>
          <p:cNvSpPr/>
          <p:nvPr/>
        </p:nvSpPr>
        <p:spPr>
          <a:xfrm>
            <a:off x="296559" y="1427204"/>
            <a:ext cx="4843849" cy="444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D2A3B-0174-1B41-8DDE-63A6E7F2F7A6}"/>
              </a:ext>
            </a:extLst>
          </p:cNvPr>
          <p:cNvSpPr/>
          <p:nvPr/>
        </p:nvSpPr>
        <p:spPr>
          <a:xfrm>
            <a:off x="3883112" y="1427204"/>
            <a:ext cx="5062151" cy="444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351418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1</cp:revision>
  <dcterms:created xsi:type="dcterms:W3CDTF">2021-12-08T01:03:26Z</dcterms:created>
  <dcterms:modified xsi:type="dcterms:W3CDTF">2021-12-08T01:08:43Z</dcterms:modified>
</cp:coreProperties>
</file>