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2E27D-3781-4007-A98E-F18181CC14A2}" v="1" dt="2024-04-08T23:57:0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68" d="100"/>
          <a:sy n="68" d="100"/>
        </p:scale>
        <p:origin x="17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ah Thornton Hampton" userId="03400f2b-bd5d-469c-a0be-acb57fbda6f0" providerId="ADAL" clId="{4B82E27D-3781-4007-A98E-F18181CC14A2}"/>
    <pc:docChg chg="modSld">
      <pc:chgData name="Leah Thornton Hampton" userId="03400f2b-bd5d-469c-a0be-acb57fbda6f0" providerId="ADAL" clId="{4B82E27D-3781-4007-A98E-F18181CC14A2}" dt="2024-04-08T23:57:01.923" v="0" actId="164"/>
      <pc:docMkLst>
        <pc:docMk/>
      </pc:docMkLst>
      <pc:sldChg chg="addSp modSp">
        <pc:chgData name="Leah Thornton Hampton" userId="03400f2b-bd5d-469c-a0be-acb57fbda6f0" providerId="ADAL" clId="{4B82E27D-3781-4007-A98E-F18181CC14A2}" dt="2024-04-08T23:57:01.923" v="0" actId="164"/>
        <pc:sldMkLst>
          <pc:docMk/>
          <pc:sldMk cId="4088900908" sldId="256"/>
        </pc:sldMkLst>
        <pc:spChg chg="mod">
          <ac:chgData name="Leah Thornton Hampton" userId="03400f2b-bd5d-469c-a0be-acb57fbda6f0" providerId="ADAL" clId="{4B82E27D-3781-4007-A98E-F18181CC14A2}" dt="2024-04-08T23:57:01.923" v="0" actId="164"/>
          <ac:spMkLst>
            <pc:docMk/>
            <pc:sldMk cId="4088900908" sldId="256"/>
            <ac:spMk id="12" creationId="{3A6C8867-4E58-E47A-C642-17FDCEC639C6}"/>
          </ac:spMkLst>
        </pc:spChg>
        <pc:spChg chg="mod">
          <ac:chgData name="Leah Thornton Hampton" userId="03400f2b-bd5d-469c-a0be-acb57fbda6f0" providerId="ADAL" clId="{4B82E27D-3781-4007-A98E-F18181CC14A2}" dt="2024-04-08T23:57:01.923" v="0" actId="164"/>
          <ac:spMkLst>
            <pc:docMk/>
            <pc:sldMk cId="4088900908" sldId="256"/>
            <ac:spMk id="13" creationId="{4185B3D5-A73C-1159-06DB-8775E64CDBDB}"/>
          </ac:spMkLst>
        </pc:spChg>
        <pc:spChg chg="mod">
          <ac:chgData name="Leah Thornton Hampton" userId="03400f2b-bd5d-469c-a0be-acb57fbda6f0" providerId="ADAL" clId="{4B82E27D-3781-4007-A98E-F18181CC14A2}" dt="2024-04-08T23:57:01.923" v="0" actId="164"/>
          <ac:spMkLst>
            <pc:docMk/>
            <pc:sldMk cId="4088900908" sldId="256"/>
            <ac:spMk id="14" creationId="{04F34E89-5F68-77C5-D93C-B96AE6388926}"/>
          </ac:spMkLst>
        </pc:spChg>
        <pc:spChg chg="mod">
          <ac:chgData name="Leah Thornton Hampton" userId="03400f2b-bd5d-469c-a0be-acb57fbda6f0" providerId="ADAL" clId="{4B82E27D-3781-4007-A98E-F18181CC14A2}" dt="2024-04-08T23:57:01.923" v="0" actId="164"/>
          <ac:spMkLst>
            <pc:docMk/>
            <pc:sldMk cId="4088900908" sldId="256"/>
            <ac:spMk id="15" creationId="{6111846F-02E3-A7CD-8B51-03B3789E65A1}"/>
          </ac:spMkLst>
        </pc:spChg>
        <pc:grpChg chg="mod">
          <ac:chgData name="Leah Thornton Hampton" userId="03400f2b-bd5d-469c-a0be-acb57fbda6f0" providerId="ADAL" clId="{4B82E27D-3781-4007-A98E-F18181CC14A2}" dt="2024-04-08T23:57:01.923" v="0" actId="164"/>
          <ac:grpSpMkLst>
            <pc:docMk/>
            <pc:sldMk cId="4088900908" sldId="256"/>
            <ac:grpSpMk id="9" creationId="{D35EC22E-08C8-8EA8-DAFE-8C945233B356}"/>
          </ac:grpSpMkLst>
        </pc:grpChg>
        <pc:grpChg chg="add mod">
          <ac:chgData name="Leah Thornton Hampton" userId="03400f2b-bd5d-469c-a0be-acb57fbda6f0" providerId="ADAL" clId="{4B82E27D-3781-4007-A98E-F18181CC14A2}" dt="2024-04-08T23:57:01.923" v="0" actId="164"/>
          <ac:grpSpMkLst>
            <pc:docMk/>
            <pc:sldMk cId="4088900908" sldId="256"/>
            <ac:grpSpMk id="16" creationId="{08EBF80D-1A9E-7F9F-EF61-AF522610563F}"/>
          </ac:grpSpMkLst>
        </pc:grpChg>
        <pc:graphicFrameChg chg="mod">
          <ac:chgData name="Leah Thornton Hampton" userId="03400f2b-bd5d-469c-a0be-acb57fbda6f0" providerId="ADAL" clId="{4B82E27D-3781-4007-A98E-F18181CC14A2}" dt="2024-04-08T23:57:01.923" v="0" actId="164"/>
          <ac:graphicFrameMkLst>
            <pc:docMk/>
            <pc:sldMk cId="4088900908" sldId="256"/>
            <ac:graphicFrameMk id="8" creationId="{5F108158-905F-9A5E-87E2-2B3D531B1858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sccwrp-my.sharepoint.com/personal/leahth_sccwrp_org/Documents/Conference%20Materials/SETAC%20Louisville%202023/Demographics%20Pie%20Chart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7567464428231925"/>
          <c:y val="0.14069452086019632"/>
          <c:w val="0.56657367321708674"/>
          <c:h val="0.83128436814250672"/>
        </c:manualLayout>
      </c:layout>
      <c:pieChart>
        <c:varyColors val="1"/>
        <c:ser>
          <c:idx val="0"/>
          <c:order val="0"/>
          <c:tx>
            <c:strRef>
              <c:f>'[Demographics Pie Chart.xlsx]Sheet1'!$B$1</c:f>
              <c:strCache>
                <c:ptCount val="1"/>
                <c:pt idx="0">
                  <c:v>Percentage</c:v>
                </c:pt>
              </c:strCache>
            </c:strRef>
          </c:tx>
          <c:explosion val="7"/>
          <c:dPt>
            <c:idx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BE7-4E81-B475-6FD3B416785D}"/>
              </c:ext>
            </c:extLst>
          </c:dPt>
          <c:dPt>
            <c:idx val="1"/>
            <c:bubble3D val="0"/>
            <c:spPr>
              <a:solidFill>
                <a:srgbClr val="FF9999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BE7-4E81-B475-6FD3B416785D}"/>
              </c:ext>
            </c:extLst>
          </c:dPt>
          <c:dPt>
            <c:idx val="2"/>
            <c:bubble3D val="0"/>
            <c:spPr>
              <a:solidFill>
                <a:schemeClr val="accent1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BE7-4E81-B475-6FD3B416785D}"/>
              </c:ext>
            </c:extLst>
          </c:dPt>
          <c:dPt>
            <c:idx val="3"/>
            <c:bubble3D val="0"/>
            <c:spPr>
              <a:solidFill>
                <a:srgbClr val="CCCCFF"/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BE7-4E81-B475-6FD3B416785D}"/>
              </c:ext>
            </c:extLst>
          </c:dPt>
          <c:dPt>
            <c:idx val="4"/>
            <c:bubble3D val="0"/>
            <c:spPr>
              <a:solidFill>
                <a:schemeClr val="accent5">
                  <a:lumMod val="7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BE7-4E81-B475-6FD3B416785D}"/>
              </c:ext>
            </c:extLst>
          </c:dPt>
          <c:dPt>
            <c:idx val="5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5BE7-4E81-B475-6FD3B416785D}"/>
              </c:ext>
            </c:extLst>
          </c:dPt>
          <c:dLbls>
            <c:dLbl>
              <c:idx val="0"/>
              <c:layout>
                <c:manualLayout>
                  <c:x val="7.0575347777160055E-2"/>
                  <c:y val="1.1472864807624723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5BE7-4E81-B475-6FD3B416785D}"/>
                </c:ext>
              </c:extLst>
            </c:dLbl>
            <c:dLbl>
              <c:idx val="1"/>
              <c:layout>
                <c:manualLayout>
                  <c:x val="0.13614263857267317"/>
                  <c:y val="2.6157344562113438E-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BE7-4E81-B475-6FD3B416785D}"/>
                </c:ext>
              </c:extLst>
            </c:dLbl>
            <c:dLbl>
              <c:idx val="2"/>
              <c:layout>
                <c:manualLayout>
                  <c:x val="6.5672458580479584E-2"/>
                  <c:y val="0.14094208881670597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5BE7-4E81-B475-6FD3B416785D}"/>
                </c:ext>
              </c:extLst>
            </c:dLbl>
            <c:dLbl>
              <c:idx val="3"/>
              <c:layout>
                <c:manualLayout>
                  <c:x val="-6.5337114298637646E-3"/>
                  <c:y val="0.21838152962711213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5BE7-4E81-B475-6FD3B416785D}"/>
                </c:ext>
              </c:extLst>
            </c:dLbl>
            <c:dLbl>
              <c:idx val="4"/>
              <c:layout>
                <c:manualLayout>
                  <c:x val="-2.240991391063938E-2"/>
                  <c:y val="0.10986888758896302"/>
                </c:manualLayout>
              </c:layout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5BE7-4E81-B475-6FD3B416785D}"/>
                </c:ext>
              </c:extLst>
            </c:dLbl>
            <c:dLbl>
              <c:idx val="5"/>
              <c:layout>
                <c:manualLayout>
                  <c:x val="0.12408563433937574"/>
                  <c:y val="-0.5729696399716443"/>
                </c:manualLayout>
              </c:layout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ea typeface="+mn-ea"/>
                      <a:cs typeface="Arial" panose="020B0604020202020204" pitchFamily="34" charset="0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4567"/>
                        <a:gd name="adj2" fmla="val 106355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B-5BE7-4E81-B475-6FD3B416785D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'[Demographics Pie Chart.xlsx]Sheet1'!$A$2:$A$7</c:f>
              <c:strCache>
                <c:ptCount val="6"/>
                <c:pt idx="0">
                  <c:v>Nonprofit</c:v>
                </c:pt>
                <c:pt idx="1">
                  <c:v>Industry</c:v>
                </c:pt>
                <c:pt idx="2">
                  <c:v>Healthcare</c:v>
                </c:pt>
                <c:pt idx="3">
                  <c:v>Government</c:v>
                </c:pt>
                <c:pt idx="4">
                  <c:v>Consulting</c:v>
                </c:pt>
                <c:pt idx="5">
                  <c:v>Academia</c:v>
                </c:pt>
              </c:strCache>
            </c:strRef>
          </c:cat>
          <c:val>
            <c:numRef>
              <c:f>'[Demographics Pie Chart.xlsx]Sheet1'!$B$2:$B$7</c:f>
              <c:numCache>
                <c:formatCode>General</c:formatCode>
                <c:ptCount val="6"/>
                <c:pt idx="0">
                  <c:v>6</c:v>
                </c:pt>
                <c:pt idx="1">
                  <c:v>9</c:v>
                </c:pt>
                <c:pt idx="2">
                  <c:v>1</c:v>
                </c:pt>
                <c:pt idx="3">
                  <c:v>12</c:v>
                </c:pt>
                <c:pt idx="4">
                  <c:v>9</c:v>
                </c:pt>
                <c:pt idx="5">
                  <c:v>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BE7-4E81-B475-6FD3B41678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200">
          <a:latin typeface="Arial" panose="020B0604020202020204" pitchFamily="34" charset="0"/>
          <a:cs typeface="Arial" panose="020B0604020202020204" pitchFamily="34" charset="0"/>
        </a:defRPr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27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02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062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2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79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2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81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107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5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5B284-3A69-49D3-9DED-9C53D40069F9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F28FFE-2008-4520-869D-31B1C86E44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16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8EBF80D-1A9E-7F9F-EF61-AF522610563F}"/>
              </a:ext>
            </a:extLst>
          </p:cNvPr>
          <p:cNvGrpSpPr/>
          <p:nvPr/>
        </p:nvGrpSpPr>
        <p:grpSpPr>
          <a:xfrm>
            <a:off x="3410464" y="1248852"/>
            <a:ext cx="5899924" cy="7252598"/>
            <a:chOff x="3410464" y="1248852"/>
            <a:chExt cx="5899924" cy="7252598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5F108158-905F-9A5E-87E2-2B3D531B185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58260027"/>
                </p:ext>
              </p:extLst>
            </p:nvPr>
          </p:nvGraphicFramePr>
          <p:xfrm>
            <a:off x="3410464" y="4955879"/>
            <a:ext cx="5664162" cy="3545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35EC22E-08C8-8EA8-DAFE-8C945233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4173033" y="1396823"/>
              <a:ext cx="5137355" cy="3181356"/>
              <a:chOff x="906027" y="35928727"/>
              <a:chExt cx="7060246" cy="4372125"/>
            </a:xfrm>
          </p:grpSpPr>
          <p:pic>
            <p:nvPicPr>
              <p:cNvPr id="10" name="Picture 4" descr="Map&#10;&#10;Description automatically generated">
                <a:extLst>
                  <a:ext uri="{FF2B5EF4-FFF2-40B4-BE49-F238E27FC236}">
                    <a16:creationId xmlns:a16="http://schemas.microsoft.com/office/drawing/2014/main" id="{FD6C30D5-3658-A2BF-619F-D70DF39A6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6027" y="35928727"/>
                <a:ext cx="7060246" cy="4372125"/>
              </a:xfrm>
              <a:prstGeom prst="roundRect">
                <a:avLst>
                  <a:gd name="adj" fmla="val 4068"/>
                </a:avLst>
              </a:prstGeom>
              <a:ln>
                <a:noFill/>
              </a:ln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7B9464D-5D93-BA33-6887-990D21262636}"/>
                  </a:ext>
                </a:extLst>
              </p:cNvPr>
              <p:cNvSpPr txBox="1"/>
              <p:nvPr/>
            </p:nvSpPr>
            <p:spPr>
              <a:xfrm>
                <a:off x="1026856" y="39733642"/>
                <a:ext cx="2872853" cy="33838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Number of Participants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6C8867-4E58-E47A-C642-17FDCEC639C6}"/>
                </a:ext>
              </a:extLst>
            </p:cNvPr>
            <p:cNvSpPr/>
            <p:nvPr/>
          </p:nvSpPr>
          <p:spPr>
            <a:xfrm>
              <a:off x="4173032" y="1248852"/>
              <a:ext cx="5137355" cy="343744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185B3D5-A73C-1159-06DB-8775E64CDBDB}"/>
                </a:ext>
              </a:extLst>
            </p:cNvPr>
            <p:cNvSpPr/>
            <p:nvPr/>
          </p:nvSpPr>
          <p:spPr>
            <a:xfrm>
              <a:off x="4173031" y="4682954"/>
              <a:ext cx="5137355" cy="3818496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4F34E89-5F68-77C5-D93C-B96AE6388926}"/>
                </a:ext>
              </a:extLst>
            </p:cNvPr>
            <p:cNvSpPr txBox="1"/>
            <p:nvPr/>
          </p:nvSpPr>
          <p:spPr>
            <a:xfrm>
              <a:off x="4182556" y="1260127"/>
              <a:ext cx="35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11846F-02E3-A7CD-8B51-03B3789E65A1}"/>
                </a:ext>
              </a:extLst>
            </p:cNvPr>
            <p:cNvSpPr txBox="1"/>
            <p:nvPr/>
          </p:nvSpPr>
          <p:spPr>
            <a:xfrm>
              <a:off x="4182555" y="4697575"/>
              <a:ext cx="352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8900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23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Leah Thornton Hampton</dc:creator>
  <cp:lastModifiedBy>Leah Thornton Hampton</cp:lastModifiedBy>
  <cp:revision>1</cp:revision>
  <dcterms:created xsi:type="dcterms:W3CDTF">2024-04-08T23:51:11Z</dcterms:created>
  <dcterms:modified xsi:type="dcterms:W3CDTF">2024-04-08T23:57:11Z</dcterms:modified>
</cp:coreProperties>
</file>