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/>
    <p:restoredTop sz="94651"/>
  </p:normalViewPr>
  <p:slideViewPr>
    <p:cSldViewPr snapToGrid="0" snapToObjects="1">
      <p:cViewPr varScale="1">
        <p:scale>
          <a:sx n="92" d="100"/>
          <a:sy n="92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90DA-E53A-5B4F-B01E-C5B5626C5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634C9-52D7-CC4C-A095-897F0F94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1836-88A5-9B48-8B79-4A943839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89F1-EFEA-D142-B202-C801F1D3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36A4-0E7E-FC45-AA9E-D8C36F01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8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BD34-06E6-1541-B12D-1192BE03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C834-C82E-1941-B082-9EB5F5D7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97FE-6FD4-1947-AB14-505E036A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B60D-7512-B94F-80ED-CA9A2845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8D8B-56EC-2C4E-8953-497A16E1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4C7F6-F947-AE48-AE47-B865FA830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0B413-D7D1-BD40-BC0D-03F77F24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F52E-8D8B-B542-A382-00E55EFA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1F4E-61FC-834F-A281-E7DD7C5B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FE79-1A36-5F4F-88E2-8FDE7E0C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3DE0-B786-314C-8BB1-8E6439E5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92C8-2AD6-C64F-9F62-4EBC5981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C149-0791-2148-9D12-516AF8A9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7EEE-B6D9-FC4D-BE7A-2001AFEA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1039-EFC5-AA41-9D86-2CC820E9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ADF4-9930-714B-A28C-E77809C1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2769-4F7D-294F-8170-589A89DC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C686-5CBF-6C4C-B4ED-B2897845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28AA-E863-8646-AB77-C0FB2C62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9A72-A10D-754E-8C1A-3694D67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5E85-BB48-DF45-A120-19FBA009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923C-2F9B-FE49-967C-84A33F052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B329B-368A-1C47-B777-441496FB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EE77-00B4-6440-B92D-A98BB788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0A2C6-6C35-4244-B0DB-D5D86148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906CC-F552-354C-B26D-9E0A12B0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89D6-38A4-1F45-B31A-83362E6B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AE4E6-3461-8445-B155-E300AE67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EE34-2E48-7C40-875A-DA18130E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1E9F-B877-784C-9448-7A4C513F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4C03E-EFF5-2549-88E1-705EC13C1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5F68D-728A-2A4B-8DB3-A968CBD2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E8533-E174-834B-8DB5-C8CE079E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25986-73C7-AF43-9A8F-1047DDAA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DB44-0B27-C144-AB2D-63723469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D4C5C-E6EC-864E-AB55-918C8577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F3E6C-3317-3E4A-A7EC-58B71725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2476D-A7BB-3640-B981-E5129F92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4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BC4D8-CD8B-5447-AD56-A5AE6BFA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2468E-BF8B-194D-BD07-67C9B0F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28BAF-9CFF-D94C-851A-6AD15328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1BE6-549D-EF4A-8641-62A17E10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0548-698F-AE40-AF23-8501748B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992AF-8B7D-4440-A5BA-B97F418C1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82F67-9911-9147-ABE1-51C8165C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068D-07BC-AD49-BAF7-0C558260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A2609-C77F-0D4C-A019-8F1F45EA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C058-4B6F-4547-8D4A-8216CCE9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52F6A-2600-044F-82BE-685B9EFB0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CFCFA-427C-F547-B20C-32C3EFB0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BEF73-2E79-124D-8F99-41620F4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C361-9AC4-9C42-A681-5A2C5179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9F4B-600A-5546-B29F-4E301749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6DDE1-F407-C94A-B42A-82AB87BC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CAF2-EE37-5D40-8242-2CC12823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8EF3-8F35-7541-892E-ED40D1089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653D-FC33-2147-97AB-1FDF5F7A2CA0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55CA-A576-594D-BD08-92A87411E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1D49-8FB9-ED46-BB43-F9B10DA02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0433-87E9-264C-BEE1-2FF5A48D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9024ABD-B50E-7F48-A30A-B02E9ACE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749300"/>
            <a:ext cx="2476500" cy="5359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D560610-CAAA-E144-9550-E28702E4A0F5}"/>
              </a:ext>
            </a:extLst>
          </p:cNvPr>
          <p:cNvGrpSpPr/>
          <p:nvPr/>
        </p:nvGrpSpPr>
        <p:grpSpPr>
          <a:xfrm>
            <a:off x="7958571" y="3632490"/>
            <a:ext cx="2680854" cy="1447799"/>
            <a:chOff x="7460673" y="4315112"/>
            <a:chExt cx="2680854" cy="14477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D9B903-059C-A048-9BCF-BE1356E37EA2}"/>
                </a:ext>
              </a:extLst>
            </p:cNvPr>
            <p:cNvSpPr txBox="1"/>
            <p:nvPr/>
          </p:nvSpPr>
          <p:spPr>
            <a:xfrm>
              <a:off x="7793182" y="4454237"/>
              <a:ext cx="223924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Tapping this takes the user to the MARKER LIST. This is  a textual representation of the markers on the map.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08E3339-4CC1-704E-9102-A04F4F1A62FB}"/>
                </a:ext>
              </a:extLst>
            </p:cNvPr>
            <p:cNvSpPr/>
            <p:nvPr/>
          </p:nvSpPr>
          <p:spPr>
            <a:xfrm>
              <a:off x="7460673" y="4315112"/>
              <a:ext cx="2680854" cy="144779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Left Arrow 10">
            <a:extLst>
              <a:ext uri="{FF2B5EF4-FFF2-40B4-BE49-F238E27FC236}">
                <a16:creationId xmlns:a16="http://schemas.microsoft.com/office/drawing/2014/main" id="{CD497E0A-918E-F244-9243-2FF9850C78D6}"/>
              </a:ext>
            </a:extLst>
          </p:cNvPr>
          <p:cNvSpPr/>
          <p:nvPr/>
        </p:nvSpPr>
        <p:spPr>
          <a:xfrm rot="19421205">
            <a:off x="6985683" y="4711740"/>
            <a:ext cx="886691" cy="581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B6A29C-A2DE-1946-B15D-5E7999E2F1A6}"/>
              </a:ext>
            </a:extLst>
          </p:cNvPr>
          <p:cNvGrpSpPr/>
          <p:nvPr/>
        </p:nvGrpSpPr>
        <p:grpSpPr>
          <a:xfrm>
            <a:off x="1661679" y="3506643"/>
            <a:ext cx="2680854" cy="1447799"/>
            <a:chOff x="7460673" y="4315112"/>
            <a:chExt cx="2680854" cy="14477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A98A55-2C37-FC48-9392-B21E81AB0960}"/>
                </a:ext>
              </a:extLst>
            </p:cNvPr>
            <p:cNvSpPr txBox="1"/>
            <p:nvPr/>
          </p:nvSpPr>
          <p:spPr>
            <a:xfrm>
              <a:off x="7793182" y="4777401"/>
              <a:ext cx="2239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This is the icon to expand the MENU.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120A03B-4BDD-7845-BA34-3B994DA97D02}"/>
                </a:ext>
              </a:extLst>
            </p:cNvPr>
            <p:cNvSpPr/>
            <p:nvPr/>
          </p:nvSpPr>
          <p:spPr>
            <a:xfrm>
              <a:off x="7460673" y="4315112"/>
              <a:ext cx="2680854" cy="144779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 Arrow 14">
            <a:extLst>
              <a:ext uri="{FF2B5EF4-FFF2-40B4-BE49-F238E27FC236}">
                <a16:creationId xmlns:a16="http://schemas.microsoft.com/office/drawing/2014/main" id="{C849C957-018F-6D46-AA68-8A046609B5AD}"/>
              </a:ext>
            </a:extLst>
          </p:cNvPr>
          <p:cNvSpPr/>
          <p:nvPr/>
        </p:nvSpPr>
        <p:spPr>
          <a:xfrm rot="13150907">
            <a:off x="4321697" y="4663496"/>
            <a:ext cx="886691" cy="581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E2096D55-312D-2649-B256-AC3D24D61687}"/>
              </a:ext>
            </a:extLst>
          </p:cNvPr>
          <p:cNvSpPr/>
          <p:nvPr/>
        </p:nvSpPr>
        <p:spPr>
          <a:xfrm>
            <a:off x="7406121" y="881456"/>
            <a:ext cx="886691" cy="581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85397B-4EAF-C549-BE31-3770923D5E55}"/>
              </a:ext>
            </a:extLst>
          </p:cNvPr>
          <p:cNvGrpSpPr/>
          <p:nvPr/>
        </p:nvGrpSpPr>
        <p:grpSpPr>
          <a:xfrm>
            <a:off x="8512753" y="881456"/>
            <a:ext cx="2680854" cy="1447799"/>
            <a:chOff x="7460673" y="4315112"/>
            <a:chExt cx="2680854" cy="14477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2D70AE-AFED-0B4D-AC5E-C41525D1E990}"/>
                </a:ext>
              </a:extLst>
            </p:cNvPr>
            <p:cNvSpPr txBox="1"/>
            <p:nvPr/>
          </p:nvSpPr>
          <p:spPr>
            <a:xfrm>
              <a:off x="7681479" y="4669679"/>
              <a:ext cx="22392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Search feature will implement googles SDK for maps.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DC9DE64-49CA-964E-9CB7-05A84739B505}"/>
                </a:ext>
              </a:extLst>
            </p:cNvPr>
            <p:cNvSpPr/>
            <p:nvPr/>
          </p:nvSpPr>
          <p:spPr>
            <a:xfrm>
              <a:off x="7460673" y="4315112"/>
              <a:ext cx="2680854" cy="144779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EF4C0A-1528-894D-943A-A6E747F4E628}"/>
              </a:ext>
            </a:extLst>
          </p:cNvPr>
          <p:cNvSpPr txBox="1"/>
          <p:nvPr/>
        </p:nvSpPr>
        <p:spPr>
          <a:xfrm>
            <a:off x="817418" y="451193"/>
            <a:ext cx="3525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home screen is mostly an interactive map like the google maps application. The user can zoom in and out, click on a marker for a MARKER Preview. We wanted to keep the app simple and focused, so there are only 2 buttons: MENU and MARKER LIST</a:t>
            </a:r>
          </a:p>
        </p:txBody>
      </p:sp>
    </p:spTree>
    <p:extLst>
      <p:ext uri="{BB962C8B-B14F-4D97-AF65-F5344CB8AC3E}">
        <p14:creationId xmlns:p14="http://schemas.microsoft.com/office/powerpoint/2010/main" val="195464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mattduggan2018@gmail.com</dc:creator>
  <cp:lastModifiedBy>mattduggan2018@gmail.com</cp:lastModifiedBy>
  <cp:revision>1</cp:revision>
  <dcterms:created xsi:type="dcterms:W3CDTF">2021-10-10T20:08:57Z</dcterms:created>
  <dcterms:modified xsi:type="dcterms:W3CDTF">2021-10-10T20:17:49Z</dcterms:modified>
</cp:coreProperties>
</file>