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1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8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C4A6E-083B-684F-AA19-2028DE2D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/>
              <a:t>GROSH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841B-4923-9E48-8714-6D78AFBE2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/>
              <a:t>Maitri Patel, Nishat Tabassum, Praful Chunchu , Robert Carey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EB133"/>
          </a:solidFill>
          <a:ln w="38100" cap="rnd">
            <a:solidFill>
              <a:srgbClr val="FEB13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FFEAC0-82C4-3A4A-BC31-22AFB753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4" r="1112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56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8728-01E6-BA46-AB1C-D47E4D81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B80F-1421-CB49-BA01-A132BA6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app that makes grocery budgeting easier through keeping track of notes, expirations, calculating budget and searching through recipes.</a:t>
            </a:r>
          </a:p>
        </p:txBody>
      </p:sp>
    </p:spTree>
    <p:extLst>
      <p:ext uri="{BB962C8B-B14F-4D97-AF65-F5344CB8AC3E}">
        <p14:creationId xmlns:p14="http://schemas.microsoft.com/office/powerpoint/2010/main" val="35724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E74A-4E8C-8341-B2AE-C5697C3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DCC1-FE0A-4341-AF7B-FB2DFD84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 was developed using the </a:t>
            </a:r>
            <a:r>
              <a:rPr lang="en-US" dirty="0" err="1"/>
              <a:t>xcode</a:t>
            </a:r>
            <a:r>
              <a:rPr lang="en-US" dirty="0"/>
              <a:t> ide, through the language swift.  </a:t>
            </a:r>
          </a:p>
        </p:txBody>
      </p:sp>
    </p:spTree>
    <p:extLst>
      <p:ext uri="{BB962C8B-B14F-4D97-AF65-F5344CB8AC3E}">
        <p14:creationId xmlns:p14="http://schemas.microsoft.com/office/powerpoint/2010/main" val="7123793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GROSH</vt:lpstr>
      <vt:lpstr>Goal 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GROSH</dc:title>
  <dc:creator>PATEL, MAITRI A</dc:creator>
  <cp:lastModifiedBy>PATEL, MAITRI A</cp:lastModifiedBy>
  <cp:revision>2</cp:revision>
  <dcterms:created xsi:type="dcterms:W3CDTF">2020-12-05T01:07:56Z</dcterms:created>
  <dcterms:modified xsi:type="dcterms:W3CDTF">2020-12-05T01:17:23Z</dcterms:modified>
</cp:coreProperties>
</file>