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40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Job Search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Rukia</a:t>
            </a:r>
            <a:r>
              <a:rPr lang="en-US" dirty="0" smtClean="0"/>
              <a:t> Brooks</a:t>
            </a:r>
          </a:p>
          <a:p>
            <a:r>
              <a:rPr lang="en-US" dirty="0" smtClean="0"/>
              <a:t>Hung Nguyen</a:t>
            </a:r>
          </a:p>
          <a:p>
            <a:r>
              <a:rPr lang="en-US" dirty="0" smtClean="0"/>
              <a:t>Victor Phillips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Rickabaugh</a:t>
            </a:r>
            <a:endParaRPr lang="en-US" dirty="0"/>
          </a:p>
          <a:p>
            <a:r>
              <a:rPr lang="en-US" dirty="0" smtClean="0"/>
              <a:t>Khalil Ulmer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Kirk Fiedler of the Darla Moore School of Business</a:t>
            </a:r>
          </a:p>
          <a:p>
            <a:r>
              <a:rPr lang="en-US" dirty="0" smtClean="0"/>
              <a:t>Purpose: Familiarize students with resources available, for connecting with job opportune</a:t>
            </a:r>
            <a:endParaRPr lang="en-US" dirty="0"/>
          </a:p>
          <a:p>
            <a:r>
              <a:rPr lang="en-US" dirty="0"/>
              <a:t>Technologies: </a:t>
            </a:r>
            <a:r>
              <a:rPr lang="en-US" dirty="0" smtClean="0"/>
              <a:t>Oculus Go VR Headset, Garmin 360</a:t>
            </a:r>
            <a:r>
              <a:rPr lang="en-US" baseline="30000" dirty="0" smtClean="0"/>
              <a:t>o</a:t>
            </a:r>
            <a:r>
              <a:rPr lang="en-US" dirty="0" smtClean="0"/>
              <a:t> camera</a:t>
            </a:r>
            <a:endParaRPr lang="en-US" dirty="0"/>
          </a:p>
          <a:p>
            <a:r>
              <a:rPr lang="en-US" dirty="0" smtClean="0"/>
              <a:t>Future Features:</a:t>
            </a:r>
          </a:p>
          <a:p>
            <a:pPr lvl="1"/>
            <a:r>
              <a:rPr lang="en-US" dirty="0" smtClean="0"/>
              <a:t>Locations for student to teleport to</a:t>
            </a:r>
          </a:p>
          <a:p>
            <a:pPr lvl="1"/>
            <a:r>
              <a:rPr lang="en-US" dirty="0" smtClean="0"/>
              <a:t>Mock interview interaction</a:t>
            </a:r>
          </a:p>
          <a:p>
            <a:pPr lvl="1"/>
            <a:r>
              <a:rPr lang="en-US" dirty="0" smtClean="0"/>
              <a:t>Job fair interaction</a:t>
            </a:r>
          </a:p>
          <a:p>
            <a:pPr lvl="1"/>
            <a:endParaRPr lang="en-US" dirty="0"/>
          </a:p>
        </p:txBody>
      </p:sp>
      <p:pic>
        <p:nvPicPr>
          <p:cNvPr id="1028" name="Picture 4" descr="https://png2.kisspng.com/sh/11a19acc9c20dee2bdccfeaf778f5725/L0KzQYm3VcI0N6p4h5H0aYP2gLBuTgVvcaVARdlqbXWwdbBuif5mNZ10f9G2dnnndbE0hBFubV5ohARubHzoPbP5gf5le146eqIAOUi7RIa8V8I2O187UKkANkmzQoK8UscxQWQ4UKI8NT7zfri=/kisspng-unity-game-engine-logo-video-game-corelle-brands-5b059884557253.687569021527093380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4166610"/>
            <a:ext cx="2691390" cy="269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png2.kisspng.com/sh/470f13531f66d7716db199a48b5a31fa/L0KzQYm3WMExN5D7iJH0aYP2gLBuTf9kfZ16i597aXb3Pb32hB8ud5R6hOd8LYb1PcfsgCRwel5sitN5aHnmg372gCVtfaQyhAd7LXP4g8X2jfVze156htRqYnXvPYbpVvQ2Ppc6fKduMnS7PoqBWcIxPGE8Sac8M0i8QoS7Ucg4PmIziNDw/kisspng-oculus-rift-logo-oculus-vr-vector-graphics-oculus-our-customers-unbabel-5b6d56f5d5e2d8.989204071533892341876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57" y="4940176"/>
            <a:ext cx="5391150" cy="127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ng2.kisspng.com/sh/7ad03bd1299050ee4c856de7a30c7db1/L0KzQYm3VMIxN6V6j5H0aYP2gLBuTgVvcadqiuVydImwf7e0kB92fJkye9N7b3zsfrK0kB92fJkye9N7b3zsfrK0hBFubZR0ReZ7b3rkfsS0lvVkfJD3RadqZHG4dYe7VfU0O2kARqo5OUi4SIq3UcUzPGM7SKYAMkO7RYq1kP5o/kisspng-university-of-south-carolina-south-carolina-gameco-trojans-vector-5ada5e645e3389.80985890152426045238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508" y="2131697"/>
            <a:ext cx="2953280" cy="427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5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62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Slice</vt:lpstr>
      <vt:lpstr>Unity Job Search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Job Search </dc:title>
  <dc:creator>Khalil Ulmer</dc:creator>
  <cp:lastModifiedBy>Khalil Ulmer</cp:lastModifiedBy>
  <cp:revision>7</cp:revision>
  <dcterms:created xsi:type="dcterms:W3CDTF">2018-11-30T18:37:28Z</dcterms:created>
  <dcterms:modified xsi:type="dcterms:W3CDTF">2018-11-30T19:36:16Z</dcterms:modified>
</cp:coreProperties>
</file>