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Sheet1!$A$2:$A$10</c:f>
              <c:strCache>
                <c:ptCount val="9"/>
                <c:pt idx="0">
                  <c:v>Computation Module</c:v>
                </c:pt>
                <c:pt idx="1">
                  <c:v>GPS</c:v>
                </c:pt>
                <c:pt idx="2">
                  <c:v>IMU</c:v>
                </c:pt>
                <c:pt idx="3">
                  <c:v>WiFi</c:v>
                </c:pt>
                <c:pt idx="4">
                  <c:v>Xbee</c:v>
                </c:pt>
                <c:pt idx="5">
                  <c:v>SD Card</c:v>
                </c:pt>
                <c:pt idx="6">
                  <c:v>Battery</c:v>
                </c:pt>
                <c:pt idx="7">
                  <c:v>Node Casing</c:v>
                </c:pt>
                <c:pt idx="8">
                  <c:v>Wires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39.950000000000003</c:v>
                </c:pt>
                <c:pt idx="1">
                  <c:v>39.950000000000003</c:v>
                </c:pt>
                <c:pt idx="2">
                  <c:v>19.95</c:v>
                </c:pt>
                <c:pt idx="3">
                  <c:v>8.6999999999999993</c:v>
                </c:pt>
                <c:pt idx="4">
                  <c:v>50</c:v>
                </c:pt>
                <c:pt idx="5">
                  <c:v>9.99</c:v>
                </c:pt>
                <c:pt idx="6">
                  <c:v>25</c:v>
                </c:pt>
                <c:pt idx="7">
                  <c:v>25</c:v>
                </c:pt>
                <c:pt idx="8">
                  <c:v>3.41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driftNode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6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Track ocean surface currents</a:t>
            </a:r>
          </a:p>
          <a:p>
            <a:r>
              <a:rPr lang="en-US" sz="3000" dirty="0" smtClean="0"/>
              <a:t>Data collected from nodes to be used as part of a bigger robotic oceanic exploration effort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7234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Waterproof</a:t>
            </a:r>
          </a:p>
          <a:p>
            <a:r>
              <a:rPr lang="en-US" dirty="0" smtClean="0"/>
              <a:t>GPS and IMU data collection at a variable frequency</a:t>
            </a:r>
          </a:p>
          <a:p>
            <a:r>
              <a:rPr lang="en-US" dirty="0" smtClean="0"/>
              <a:t>Data stored locally on nodes, as well as transmitted when possible</a:t>
            </a:r>
          </a:p>
          <a:p>
            <a:r>
              <a:rPr lang="en-US" dirty="0" smtClean="0"/>
              <a:t>Node intercommunication with range up to 10s of meters</a:t>
            </a:r>
          </a:p>
          <a:p>
            <a:r>
              <a:rPr lang="en-US" dirty="0" smtClean="0"/>
              <a:t>At least 5 hours of battery life</a:t>
            </a:r>
          </a:p>
          <a:p>
            <a:r>
              <a:rPr lang="en-US" dirty="0" smtClean="0"/>
              <a:t>Provisions for additional sensors, such as a camera</a:t>
            </a:r>
          </a:p>
          <a:p>
            <a:r>
              <a:rPr lang="en-US" dirty="0" smtClean="0"/>
              <a:t>Node </a:t>
            </a:r>
            <a:r>
              <a:rPr lang="en-US" dirty="0"/>
              <a:t>c</a:t>
            </a:r>
            <a:r>
              <a:rPr lang="en-US" dirty="0" smtClean="0"/>
              <a:t>luster will me modular, allowing for more nodes if desired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5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524978" cy="4195481"/>
          </a:xfrm>
        </p:spPr>
        <p:txBody>
          <a:bodyPr/>
          <a:lstStyle/>
          <a:p>
            <a:r>
              <a:rPr lang="en-US" dirty="0" smtClean="0"/>
              <a:t>Basic Node:</a:t>
            </a:r>
          </a:p>
          <a:p>
            <a:pPr lvl="1"/>
            <a:r>
              <a:rPr lang="en-US" dirty="0" smtClean="0"/>
              <a:t>Computation module - $39.95</a:t>
            </a:r>
          </a:p>
          <a:p>
            <a:pPr lvl="1"/>
            <a:r>
              <a:rPr lang="en-US" dirty="0" smtClean="0"/>
              <a:t>GPS – $39.95</a:t>
            </a:r>
          </a:p>
          <a:p>
            <a:pPr lvl="1"/>
            <a:r>
              <a:rPr lang="en-US" dirty="0" smtClean="0"/>
              <a:t>IMU -  $19.95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- $8.70</a:t>
            </a:r>
          </a:p>
          <a:p>
            <a:pPr lvl="1"/>
            <a:r>
              <a:rPr lang="en-US" dirty="0" err="1" smtClean="0"/>
              <a:t>Xbee</a:t>
            </a:r>
            <a:r>
              <a:rPr lang="en-US" dirty="0" smtClean="0"/>
              <a:t> - ~$50</a:t>
            </a:r>
          </a:p>
          <a:p>
            <a:pPr lvl="1"/>
            <a:r>
              <a:rPr lang="en-US" dirty="0" smtClean="0"/>
              <a:t>SD Card - $9.99</a:t>
            </a:r>
          </a:p>
          <a:p>
            <a:pPr lvl="1"/>
            <a:r>
              <a:rPr lang="en-US" dirty="0" smtClean="0"/>
              <a:t>Battery - ~$25</a:t>
            </a:r>
          </a:p>
          <a:p>
            <a:pPr lvl="1"/>
            <a:r>
              <a:rPr lang="en-US" dirty="0" smtClean="0"/>
              <a:t>Node Casing - ~$25</a:t>
            </a:r>
          </a:p>
          <a:p>
            <a:pPr lvl="1"/>
            <a:r>
              <a:rPr lang="en-US" dirty="0" smtClean="0"/>
              <a:t>Wires – $3.41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729272253"/>
              </p:ext>
            </p:extLst>
          </p:nvPr>
        </p:nvGraphicFramePr>
        <p:xfrm>
          <a:off x="4191876" y="105074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862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Oceanographers</a:t>
            </a:r>
          </a:p>
          <a:p>
            <a:pPr lvl="1"/>
            <a:r>
              <a:rPr lang="en-US" sz="2000" dirty="0" smtClean="0"/>
              <a:t>Would be interested in collecting data for research</a:t>
            </a:r>
          </a:p>
          <a:p>
            <a:r>
              <a:rPr lang="en-US" sz="3000" dirty="0" smtClean="0"/>
              <a:t>Lifeguards</a:t>
            </a:r>
          </a:p>
          <a:p>
            <a:pPr lvl="1"/>
            <a:r>
              <a:rPr lang="en-US" sz="2000" dirty="0" smtClean="0"/>
              <a:t>Would be interested in identify currents that could be hazardous to swimmers</a:t>
            </a:r>
          </a:p>
          <a:p>
            <a:r>
              <a:rPr lang="en-US" sz="3000" dirty="0" smtClean="0"/>
              <a:t>Fishermen</a:t>
            </a:r>
          </a:p>
          <a:p>
            <a:pPr lvl="1"/>
            <a:r>
              <a:rPr lang="en-US" sz="2000" dirty="0" smtClean="0"/>
              <a:t>Looking to track the locations of nets/cages as well as movements of fish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02987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164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driftNode</vt:lpstr>
      <vt:lpstr>Project Goal</vt:lpstr>
      <vt:lpstr>Functionality</vt:lpstr>
      <vt:lpstr>Budget</vt:lpstr>
      <vt:lpstr>Potential Customers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driftNode</dc:title>
  <dc:creator>Matt Farich</dc:creator>
  <cp:lastModifiedBy>Matt Farich</cp:lastModifiedBy>
  <cp:revision>8</cp:revision>
  <dcterms:created xsi:type="dcterms:W3CDTF">2014-10-13T13:45:38Z</dcterms:created>
  <dcterms:modified xsi:type="dcterms:W3CDTF">2014-10-13T17:42:14Z</dcterms:modified>
</cp:coreProperties>
</file>