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2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7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EE48-3864-48F3-93A9-E82791A96128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48E6-4CBD-4359-9CF2-749AB262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2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EE48-3864-48F3-93A9-E82791A96128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48E6-4CBD-4359-9CF2-749AB262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3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EE48-3864-48F3-93A9-E82791A96128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48E6-4CBD-4359-9CF2-749AB262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7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EE48-3864-48F3-93A9-E82791A96128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48E6-4CBD-4359-9CF2-749AB262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EE48-3864-48F3-93A9-E82791A96128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48E6-4CBD-4359-9CF2-749AB262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6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EE48-3864-48F3-93A9-E82791A96128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48E6-4CBD-4359-9CF2-749AB262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4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EE48-3864-48F3-93A9-E82791A96128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48E6-4CBD-4359-9CF2-749AB262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9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EE48-3864-48F3-93A9-E82791A96128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48E6-4CBD-4359-9CF2-749AB262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EE48-3864-48F3-93A9-E82791A96128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48E6-4CBD-4359-9CF2-749AB262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0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EE48-3864-48F3-93A9-E82791A96128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48E6-4CBD-4359-9CF2-749AB262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2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EE48-3864-48F3-93A9-E82791A96128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48E6-4CBD-4359-9CF2-749AB262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5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8EE48-3864-48F3-93A9-E82791A96128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B48E6-4CBD-4359-9CF2-749AB262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9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yjsoon.com/wp-content/uploads/2011/08/Hacker-stock-art-%E2%80%93-Boing-Boin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2"/>
          <a:stretch/>
        </p:blipFill>
        <p:spPr bwMode="auto">
          <a:xfrm>
            <a:off x="0" y="3418703"/>
            <a:ext cx="3801741" cy="343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72" y="511754"/>
            <a:ext cx="6933455" cy="261349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Philip Conrad</a:t>
            </a:r>
          </a:p>
          <a:p>
            <a:r>
              <a:rPr lang="en-US" dirty="0" smtClean="0"/>
              <a:t>Zac Hughes</a:t>
            </a:r>
          </a:p>
          <a:p>
            <a:r>
              <a:rPr lang="en-US" dirty="0" smtClean="0"/>
              <a:t>Xander Jordan</a:t>
            </a:r>
          </a:p>
          <a:p>
            <a:r>
              <a:rPr lang="en-US" dirty="0" err="1" smtClean="0"/>
              <a:t>Myndert</a:t>
            </a:r>
            <a:r>
              <a:rPr lang="en-US" dirty="0" smtClean="0"/>
              <a:t> </a:t>
            </a:r>
            <a:r>
              <a:rPr lang="en-US" dirty="0" err="1" smtClean="0"/>
              <a:t>Papenhuyzen</a:t>
            </a:r>
            <a:endParaRPr lang="en-US" dirty="0" smtClean="0"/>
          </a:p>
        </p:txBody>
      </p:sp>
      <p:pic>
        <p:nvPicPr>
          <p:cNvPr id="1028" name="Picture 4" descr="http://www.essvote.com/uploads/Image/RelatedProducts/iVotronic/9283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441135"/>
            <a:ext cx="20574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hevron 4"/>
          <p:cNvSpPr/>
          <p:nvPr/>
        </p:nvSpPr>
        <p:spPr>
          <a:xfrm>
            <a:off x="3646266" y="6126935"/>
            <a:ext cx="484632" cy="484632"/>
          </a:xfrm>
          <a:prstGeom prst="chevron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130898" y="6128337"/>
            <a:ext cx="484632" cy="484632"/>
          </a:xfrm>
          <a:prstGeom prst="chevron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4620857" y="6126935"/>
            <a:ext cx="484632" cy="484632"/>
          </a:xfrm>
          <a:prstGeom prst="chevron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5110816" y="6138592"/>
            <a:ext cx="484632" cy="484632"/>
          </a:xfrm>
          <a:prstGeom prst="chevron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5619440" y="6143413"/>
            <a:ext cx="484632" cy="484632"/>
          </a:xfrm>
          <a:prstGeom prst="chevron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6095834" y="6138592"/>
            <a:ext cx="484632" cy="484632"/>
          </a:xfrm>
          <a:prstGeom prst="chevron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6575366" y="6138592"/>
            <a:ext cx="484632" cy="484632"/>
          </a:xfrm>
          <a:prstGeom prst="chevron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08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8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xander</dc:creator>
  <cp:lastModifiedBy>xander</cp:lastModifiedBy>
  <cp:revision>2</cp:revision>
  <dcterms:created xsi:type="dcterms:W3CDTF">2016-03-18T20:57:20Z</dcterms:created>
  <dcterms:modified xsi:type="dcterms:W3CDTF">2016-03-18T21:10:13Z</dcterms:modified>
</cp:coreProperties>
</file>