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431C-0394-9E41-0314-859D618C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93D47-C087-BB38-FB34-158C9B4EE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BDF8-3960-8BC6-3107-D3110D57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5ABD-49C5-CE19-87DA-2819660D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88723-8CEB-C88D-B2B9-75C36F45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7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9D24-9A94-9B17-120A-8C80D615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6DDD1-3D9B-E00E-157F-1FFE4172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A426-CC05-6B0D-2005-CF28D428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F9DD-AB80-0C36-D007-C271861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B39A6-438F-2242-160A-5C136A0D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09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6DEDA-D0E5-FE82-48DC-F337BBA66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D3D75-6AC5-6D46-6FA1-DC7DDF159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FF7D-274D-0538-1688-4A22E7F2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DFC1-BE15-DABA-FA95-EDD28770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099F9-2172-2CCF-F30F-5AEFECEF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90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0687-C533-8E88-BA1D-AA2D56AA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DBE2-2795-4F75-C27D-5889CBCE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DC8BE-A52C-3759-B34D-AF1A95BB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285A-3CF9-12C9-3601-9A02EA71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C9A7-64C5-47D9-B285-4E1FBA8E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5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E8C9-335C-23D5-FE73-9F9355E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CD789-D5A9-B39B-B009-A577F786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4EF4-D4C8-7F64-EBE4-D3FAEA9C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64E3-ED87-47CE-7FEA-C5524007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E93B-D736-1C67-939C-A89EBFB3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6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C2D6-DB4E-5E13-6D33-1045C854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33EB-FAE9-6913-3C43-A2399001F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C567A-1D2B-75CD-21D6-EA4558B7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1C2EE-BEF3-FFC7-37CA-3A9D8F91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9E7E-B8BF-231C-D426-0D24AB5B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0849F-76A5-7FE7-D649-8068D401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8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C1C2-F5E5-4FB5-5A5C-00D098D1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818E1-B29B-7CFF-70F2-F1A86D783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16068-AEDA-8E54-9C01-944BA49AD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75778-E943-71E7-9538-B1E1ECA59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21EAC-029A-5BB7-494C-4B3E73C35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A99DB-677D-FBD4-9385-A122FDF7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2BA6F-782C-7C1F-1E1D-05DEF0AF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EF750-EC87-316E-DE13-BB7A12BE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6ADC-BC54-66A8-0CDF-3F115704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A98D5-3B7B-6F76-B0F4-CE1C3C21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0516D-649E-CF82-3114-E67481BF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C6EE0-22C9-9CF2-AE39-97A0A7CF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23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69E71-4AC3-8ADA-C889-B9FCEEC6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97981-746D-DAB2-4C4E-252F63B4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E9E4-60A6-383D-C8C2-90668341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4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4ECD-74B0-C29C-13D2-11B1C1AE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4B3E-F2A1-1FE2-312B-2AD913880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A80B0-DEEA-5A4A-8C06-4D143E34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0FEFF-6513-81FE-2869-5805C89F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7207B-B667-FBCC-163F-CD13D6B9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F8BE3-419A-F5C3-584C-6BBA6622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9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49A0-5173-0E4B-C031-F8419DF5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4FB83-0CF9-9221-85D9-01DEB3B75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4C4C7-D627-6377-1FDF-56F126A6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155B1-A9A3-3A89-C819-BCEC2040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865AC-C5B7-CB22-D12B-B058AE72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E1423-3B7F-F745-6D80-9AEC6A2E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8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2C59D-E225-C295-9B44-B0393072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28C5B-68A9-212E-5A93-8E8348B8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171E-57BC-CA73-C881-C982A06A3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E3F83-7CCA-4AEC-8F5D-1E361809AF2A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8926-BA6C-83D7-27C4-58E360A26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F83B9-1184-DF76-9F01-82EDDB71D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20780-D590-4B4B-B208-64357C45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5215-E557-8EA0-FC8D-A5656D979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Forward modelling figs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671E8-4642-4A22-FCD4-F40AD4E7E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MNE - </a:t>
            </a:r>
            <a:r>
              <a:rPr lang="en-GB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01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B6A33-00D1-2DB3-7302-60C49498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76" y="1415808"/>
            <a:ext cx="428684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3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BDEB21-4BCF-E4F7-5F89-6694B17E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628488"/>
            <a:ext cx="7392432" cy="232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7AC392-C95D-A93B-50DA-4D9561CD2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784" y="3263900"/>
            <a:ext cx="7382905" cy="2295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A74C7-1FB5-64AC-DB2F-924FFCA4385F}"/>
              </a:ext>
            </a:extLst>
          </p:cNvPr>
          <p:cNvSpPr txBox="1"/>
          <p:nvPr/>
        </p:nvSpPr>
        <p:spPr>
          <a:xfrm>
            <a:off x="2399784" y="259156"/>
            <a:ext cx="290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Subject MRI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A0D39-10DD-3A40-6177-3349266EE539}"/>
              </a:ext>
            </a:extLst>
          </p:cNvPr>
          <p:cNvSpPr txBox="1"/>
          <p:nvPr/>
        </p:nvSpPr>
        <p:spPr>
          <a:xfrm>
            <a:off x="2399784" y="2907268"/>
            <a:ext cx="290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fsaverage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78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59E42-80C5-4E04-9353-32A3CE07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97" y="1575073"/>
            <a:ext cx="4163006" cy="321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9A5B5-5613-8470-DA8E-FEA2B15B5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907" y="1575073"/>
            <a:ext cx="4163006" cy="32029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08F76D-43A8-AE0F-0EF7-DA33618C4D64}"/>
              </a:ext>
            </a:extLst>
          </p:cNvPr>
          <p:cNvSpPr txBox="1"/>
          <p:nvPr/>
        </p:nvSpPr>
        <p:spPr>
          <a:xfrm>
            <a:off x="1093497" y="1205741"/>
            <a:ext cx="290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D4906-6DD9-BF3D-249C-46829D5E31E3}"/>
              </a:ext>
            </a:extLst>
          </p:cNvPr>
          <p:cNvSpPr txBox="1"/>
          <p:nvPr/>
        </p:nvSpPr>
        <p:spPr>
          <a:xfrm>
            <a:off x="5682907" y="1205741"/>
            <a:ext cx="290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Co-registered</a:t>
            </a:r>
          </a:p>
        </p:txBody>
      </p:sp>
    </p:spTree>
    <p:extLst>
      <p:ext uri="{BB962C8B-B14F-4D97-AF65-F5344CB8AC3E}">
        <p14:creationId xmlns:p14="http://schemas.microsoft.com/office/powerpoint/2010/main" val="284299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C75F0-D36B-7ED1-8445-4DB9B91F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18" y="1584860"/>
            <a:ext cx="3891282" cy="2847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F6321-61EF-3CDC-BD47-D587466CD054}"/>
              </a:ext>
            </a:extLst>
          </p:cNvPr>
          <p:cNvSpPr txBox="1"/>
          <p:nvPr/>
        </p:nvSpPr>
        <p:spPr>
          <a:xfrm>
            <a:off x="3855718" y="1215528"/>
            <a:ext cx="290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Oct6</a:t>
            </a:r>
          </a:p>
        </p:txBody>
      </p:sp>
    </p:spTree>
    <p:extLst>
      <p:ext uri="{BB962C8B-B14F-4D97-AF65-F5344CB8AC3E}">
        <p14:creationId xmlns:p14="http://schemas.microsoft.com/office/powerpoint/2010/main" val="408870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12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Forward modelling figs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modelling figs</dc:title>
  <dc:creator>Sebastian Coleman</dc:creator>
  <cp:lastModifiedBy>Sebastian Coleman</cp:lastModifiedBy>
  <cp:revision>1</cp:revision>
  <dcterms:created xsi:type="dcterms:W3CDTF">2024-03-21T12:35:54Z</dcterms:created>
  <dcterms:modified xsi:type="dcterms:W3CDTF">2024-03-23T15:55:15Z</dcterms:modified>
</cp:coreProperties>
</file>