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457971-5D7F-4009-BE88-AC6AC8A33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B070274-CF0B-4388-9CEE-C41371E24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0AB2C9-8A0F-4CDD-8BDB-56261D6C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8239-CF4C-4A53-BCE4-7FF38B4531E7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0FA1129-7386-4616-BFC5-ABE3E053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AADF94-92C7-4A72-A194-E75C7640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5BAB-9B32-47A9-8275-C3FF83B1B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470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381DDC-6F89-49D3-8401-2C921A5E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0E43E9-6D33-430E-8F41-765544DC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E5EE06-91E7-4767-A12B-96D8FAA3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8239-CF4C-4A53-BCE4-7FF38B4531E7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0B7073-5819-4C78-BDD1-2C3097A0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D9B497-E966-400D-94E0-6C6E7671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5BAB-9B32-47A9-8275-C3FF83B1B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424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EA163A8-EAF8-46BE-AB68-50BCE328D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7B79DB2-FD2C-4AB8-8301-2347E6A4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E8CD6C-2569-4C36-B567-5FE87ABE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8239-CF4C-4A53-BCE4-7FF38B4531E7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7DFC45-1ED4-4ADE-9650-9288874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B76F32-6246-4690-B9FD-AE79662A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5BAB-9B32-47A9-8275-C3FF83B1B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110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2DC2DF-D416-47E4-9C79-1DCA1177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5C21B0-4BAB-4F22-971C-DC083DA9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24F255-7A91-4C93-A7C7-2C61F430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8239-CF4C-4A53-BCE4-7FF38B4531E7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CD182E-49BC-4BF8-9920-ED1B8921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CA3A4E-0529-4D5D-9D3D-8C9137C7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5BAB-9B32-47A9-8275-C3FF83B1B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146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A6E802-1569-491A-A2E6-F60533C0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9A0FD86-B359-4752-B1D5-A0F2D13B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FDD507-FC6C-45BF-A48D-9B8E8EED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8239-CF4C-4A53-BCE4-7FF38B4531E7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13857D-76B3-4EB7-8CF6-F0536EEA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7016A3-EA21-4B4A-A752-1FD429C1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5BAB-9B32-47A9-8275-C3FF83B1B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98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B704FC-455B-4E1D-9E1A-BF1463C0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255548-C68B-4EC0-AA14-D32C226DD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5C6E6EC-694A-4667-9180-294F5A6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9E28BD-7D17-4EAE-BA69-01CDF894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8239-CF4C-4A53-BCE4-7FF38B4531E7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51AD84A-357A-44B1-881E-B2840D2D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0826FCC-5318-451F-A607-2E4CB456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5BAB-9B32-47A9-8275-C3FF83B1B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620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1E5AD9-CEE9-47A4-B9C3-993F8A1A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81615F8-A776-4259-93B2-9A507BCA8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619DDF6-11EF-46DD-A871-3A22CA63F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885E3DB-BD9C-4EAA-A133-400C14649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3B6FD1-F470-42BB-AB97-E80442C6F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74C01D2-7378-48A3-B369-EAF5E93F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8239-CF4C-4A53-BCE4-7FF38B4531E7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CBA8DDD-3314-4516-B18A-654814E9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8CBB55A-D77C-4C24-80BF-A15DC4B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5BAB-9B32-47A9-8275-C3FF83B1B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7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95620E-AB0C-439F-BA3A-09CB3F7C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36E95A2-E333-4FB7-B755-1EBE85A8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8239-CF4C-4A53-BCE4-7FF38B4531E7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F48DF89-E654-4D58-9D09-46009A50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23A7221-4A5B-47F6-B3B2-1136B16D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5BAB-9B32-47A9-8275-C3FF83B1B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18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50D2CC-F8A4-4D75-BC41-02357EDD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8239-CF4C-4A53-BCE4-7FF38B4531E7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AF6D585-B621-4A30-9FB5-2C801055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73DA14F-3E15-4D57-9A6D-935ECCE6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5BAB-9B32-47A9-8275-C3FF83B1B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57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14CA10-D023-4211-82FB-5982B4B0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3B6778-AB28-4A21-BB90-944C8671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542BC44-B814-46A4-8585-9EE675D8D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B9031B2-E950-465A-A205-9DD9824B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8239-CF4C-4A53-BCE4-7FF38B4531E7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44EEF5F-8CBA-43B0-91E8-7A97757C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BBF88C8-C626-4B34-B494-6E787085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5BAB-9B32-47A9-8275-C3FF83B1B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953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603ECB-8293-407F-AC91-5ABAD6EC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634285F-F0F9-4C6C-BDEE-280059F36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3A7170C-688C-41C3-B423-A7DFC0B5D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9A89114-F279-48BC-97D1-AB148B4B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8239-CF4C-4A53-BCE4-7FF38B4531E7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C45C34-E4FC-48E0-A577-88EE970F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291F52-D096-49DB-88BC-BBBD903B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5BAB-9B32-47A9-8275-C3FF83B1B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9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7ACB160-D6E2-405D-B3A9-B196807A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C43EFA9-D0C1-483F-8667-7BB216C1C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9BE456-7F66-4665-A0CD-AE38E793A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8239-CF4C-4A53-BCE4-7FF38B4531E7}" type="datetimeFigureOut">
              <a:rPr lang="he-IL" smtClean="0"/>
              <a:t>כ"ג/כסלו/תשע"ט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F821C2-05AE-4ADB-ADE0-43251F57D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E18027-2620-4CB2-9E2A-B29953794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85BAB-9B32-47A9-8275-C3FF83B1B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618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30FF8DA-D969-4E12-97AF-4B530EBC0950}"/>
              </a:ext>
            </a:extLst>
          </p:cNvPr>
          <p:cNvSpPr/>
          <p:nvPr/>
        </p:nvSpPr>
        <p:spPr>
          <a:xfrm>
            <a:off x="4929808" y="1510749"/>
            <a:ext cx="2716696" cy="768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Func name – gauss</a:t>
            </a:r>
            <a:endParaRPr lang="he-IL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7C79E364-5CE8-44B6-8F1D-1C1AAB547F64}"/>
              </a:ext>
            </a:extLst>
          </p:cNvPr>
          <p:cNvCxnSpPr>
            <a:cxnSpLocks/>
          </p:cNvCxnSpPr>
          <p:nvPr/>
        </p:nvCxnSpPr>
        <p:spPr>
          <a:xfrm>
            <a:off x="788504" y="1822173"/>
            <a:ext cx="4141304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81C731-49BC-4A05-800E-B528A59B6DDE}"/>
              </a:ext>
            </a:extLst>
          </p:cNvPr>
          <p:cNvSpPr txBox="1"/>
          <p:nvPr/>
        </p:nvSpPr>
        <p:spPr>
          <a:xfrm>
            <a:off x="-107673" y="1472721"/>
            <a:ext cx="50888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Matrix A – (solution vector b included in matrix A)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604B9EFB-CDEA-4359-9748-D07C3C2C83B5}"/>
              </a:ext>
            </a:extLst>
          </p:cNvPr>
          <p:cNvCxnSpPr>
            <a:cxnSpLocks/>
          </p:cNvCxnSpPr>
          <p:nvPr/>
        </p:nvCxnSpPr>
        <p:spPr>
          <a:xfrm>
            <a:off x="7646504" y="1822173"/>
            <a:ext cx="1550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CB463B-D3CA-4308-82A7-E3F64025F9CB}"/>
              </a:ext>
            </a:extLst>
          </p:cNvPr>
          <p:cNvSpPr txBox="1"/>
          <p:nvPr/>
        </p:nvSpPr>
        <p:spPr>
          <a:xfrm>
            <a:off x="7598465" y="1456155"/>
            <a:ext cx="11529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Len(A)</a:t>
            </a:r>
            <a:endParaRPr lang="he-IL" dirty="0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274FD81B-1CD4-4D81-B325-B4EA61968932}"/>
              </a:ext>
            </a:extLst>
          </p:cNvPr>
          <p:cNvSpPr/>
          <p:nvPr/>
        </p:nvSpPr>
        <p:spPr>
          <a:xfrm>
            <a:off x="9342782" y="1298719"/>
            <a:ext cx="1842052" cy="11926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Search max value in a column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58226E33-FBCF-4129-BE53-A8183E99F150}"/>
              </a:ext>
            </a:extLst>
          </p:cNvPr>
          <p:cNvCxnSpPr>
            <a:cxnSpLocks/>
          </p:cNvCxnSpPr>
          <p:nvPr/>
        </p:nvCxnSpPr>
        <p:spPr>
          <a:xfrm flipH="1">
            <a:off x="10263808" y="2491405"/>
            <a:ext cx="6626" cy="100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799782BC-C596-4A86-B72D-14C052343432}"/>
              </a:ext>
            </a:extLst>
          </p:cNvPr>
          <p:cNvSpPr/>
          <p:nvPr/>
        </p:nvSpPr>
        <p:spPr>
          <a:xfrm>
            <a:off x="9276521" y="3556473"/>
            <a:ext cx="1994452" cy="11926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Swap maximum row with current row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B4150-3DFF-4777-A798-5C8BC6C45746}"/>
              </a:ext>
            </a:extLst>
          </p:cNvPr>
          <p:cNvSpPr txBox="1"/>
          <p:nvPr/>
        </p:nvSpPr>
        <p:spPr>
          <a:xfrm>
            <a:off x="8892209" y="2802829"/>
            <a:ext cx="1371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max_value</a:t>
            </a:r>
            <a:endParaRPr lang="he-IL" dirty="0"/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DC3B5638-26C7-4B00-A02A-23811267A4B1}"/>
              </a:ext>
            </a:extLst>
          </p:cNvPr>
          <p:cNvCxnSpPr>
            <a:cxnSpLocks/>
          </p:cNvCxnSpPr>
          <p:nvPr/>
        </p:nvCxnSpPr>
        <p:spPr>
          <a:xfrm flipH="1" flipV="1">
            <a:off x="7918173" y="4152815"/>
            <a:ext cx="1358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FDB626C9-67C4-4956-9FDE-9D8A60B30F52}"/>
              </a:ext>
            </a:extLst>
          </p:cNvPr>
          <p:cNvSpPr/>
          <p:nvPr/>
        </p:nvSpPr>
        <p:spPr>
          <a:xfrm>
            <a:off x="5652051" y="3510090"/>
            <a:ext cx="2266122" cy="12854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Make all rows below this one 0 in current column</a:t>
            </a:r>
            <a:endParaRPr lang="he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0F782B-C8F0-4BA9-8FB2-F97FF4085BCF}"/>
              </a:ext>
            </a:extLst>
          </p:cNvPr>
          <p:cNvSpPr txBox="1"/>
          <p:nvPr/>
        </p:nvSpPr>
        <p:spPr>
          <a:xfrm>
            <a:off x="7904921" y="3669979"/>
            <a:ext cx="1371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Updated A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19F7158B-E6E3-41A0-872E-6A9A14773C06}"/>
              </a:ext>
            </a:extLst>
          </p:cNvPr>
          <p:cNvCxnSpPr>
            <a:cxnSpLocks/>
          </p:cNvCxnSpPr>
          <p:nvPr/>
        </p:nvCxnSpPr>
        <p:spPr>
          <a:xfrm flipV="1">
            <a:off x="7439439" y="2140225"/>
            <a:ext cx="1873525" cy="136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1EEC5C-9924-450E-BFDF-C6BF769DDCB7}"/>
              </a:ext>
            </a:extLst>
          </p:cNvPr>
          <p:cNvSpPr txBox="1"/>
          <p:nvPr/>
        </p:nvSpPr>
        <p:spPr>
          <a:xfrm rot="19397898">
            <a:off x="7422874" y="2538423"/>
            <a:ext cx="1371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Updated A</a:t>
            </a:r>
            <a:endParaRPr lang="he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74D9B-A512-4F75-93E3-FF670240F7AE}"/>
              </a:ext>
            </a:extLst>
          </p:cNvPr>
          <p:cNvSpPr txBox="1"/>
          <p:nvPr/>
        </p:nvSpPr>
        <p:spPr>
          <a:xfrm rot="19397898">
            <a:off x="7822294" y="2905788"/>
            <a:ext cx="908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i+1</a:t>
            </a:r>
            <a:endParaRPr lang="he-IL" dirty="0"/>
          </a:p>
        </p:txBody>
      </p: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B27FB984-2076-48AA-B943-560A035FAE2C}"/>
              </a:ext>
            </a:extLst>
          </p:cNvPr>
          <p:cNvCxnSpPr>
            <a:cxnSpLocks/>
          </p:cNvCxnSpPr>
          <p:nvPr/>
        </p:nvCxnSpPr>
        <p:spPr>
          <a:xfrm flipH="1" flipV="1">
            <a:off x="4016243" y="4152815"/>
            <a:ext cx="16051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010FB4-43EE-4CD4-A80B-30E47B436864}"/>
              </a:ext>
            </a:extLst>
          </p:cNvPr>
          <p:cNvSpPr txBox="1"/>
          <p:nvPr/>
        </p:nvSpPr>
        <p:spPr>
          <a:xfrm>
            <a:off x="4016243" y="3724950"/>
            <a:ext cx="1371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If i == n-1</a:t>
            </a:r>
            <a:endParaRPr lang="he-IL" dirty="0"/>
          </a:p>
        </p:txBody>
      </p:sp>
      <p:sp>
        <p:nvSpPr>
          <p:cNvPr id="39" name="אליפסה 38">
            <a:extLst>
              <a:ext uri="{FF2B5EF4-FFF2-40B4-BE49-F238E27FC236}">
                <a16:creationId xmlns:a16="http://schemas.microsoft.com/office/drawing/2014/main" id="{4B054B52-53BF-4D67-B4BB-EFE6A69E8862}"/>
              </a:ext>
            </a:extLst>
          </p:cNvPr>
          <p:cNvSpPr/>
          <p:nvPr/>
        </p:nvSpPr>
        <p:spPr>
          <a:xfrm>
            <a:off x="1398312" y="3467883"/>
            <a:ext cx="2519165" cy="13698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Solve equation Ax=b for an upper triangular matrix A</a:t>
            </a:r>
            <a:endParaRPr lang="he-IL" dirty="0"/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942CB6A1-72DC-4273-B0AC-D90FD721B388}"/>
              </a:ext>
            </a:extLst>
          </p:cNvPr>
          <p:cNvCxnSpPr>
            <a:cxnSpLocks/>
          </p:cNvCxnSpPr>
          <p:nvPr/>
        </p:nvCxnSpPr>
        <p:spPr>
          <a:xfrm flipV="1">
            <a:off x="3483053" y="2279375"/>
            <a:ext cx="2174790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874393F-38F4-47E9-A200-D7F768C40F65}"/>
              </a:ext>
            </a:extLst>
          </p:cNvPr>
          <p:cNvSpPr txBox="1"/>
          <p:nvPr/>
        </p:nvSpPr>
        <p:spPr>
          <a:xfrm rot="19924711">
            <a:off x="3382932" y="2740381"/>
            <a:ext cx="1371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Vector 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44551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מסך רחב</PresentationFormat>
  <Paragraphs>13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שלי מירון</dc:creator>
  <cp:lastModifiedBy>שלי מירון</cp:lastModifiedBy>
  <cp:revision>9</cp:revision>
  <dcterms:created xsi:type="dcterms:W3CDTF">2018-12-01T18:00:53Z</dcterms:created>
  <dcterms:modified xsi:type="dcterms:W3CDTF">2018-12-01T18:24:40Z</dcterms:modified>
</cp:coreProperties>
</file>