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04-Jan-19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v2</a:t>
            </a:r>
            <a:endParaRPr lang="he-IL" dirty="0"/>
          </a:p>
        </p:txBody>
      </p:sp>
      <p:sp>
        <p:nvSpPr>
          <p:cNvPr id="4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by clicking on golden buttons.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contact information</a:t>
            </a:r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2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XYZ?</a:t>
            </a:r>
            <a:br>
              <a:rPr lang="en-US" dirty="0"/>
            </a:br>
            <a:r>
              <a:rPr lang="en-US" dirty="0"/>
              <a:t>ABC.</a:t>
            </a:r>
          </a:p>
          <a:p>
            <a:pPr algn="l" rtl="0"/>
            <a:r>
              <a:rPr lang="en-US" dirty="0"/>
              <a:t>QWER?</a:t>
            </a:r>
            <a:br>
              <a:rPr lang="en-US" dirty="0"/>
            </a:br>
            <a:r>
              <a:rPr lang="en-US" dirty="0"/>
              <a:t>DEF.</a:t>
            </a:r>
          </a:p>
          <a:p>
            <a:pPr algn="l" rtl="0"/>
            <a:r>
              <a:rPr lang="en-US" dirty="0"/>
              <a:t>…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Open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/ update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Browse tickets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Create user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Analytical Stats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148281" y="486176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163005" y="4390804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4092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98254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2625352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4835318"/>
            <a:ext cx="9186620" cy="5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60013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Severity(Medium, High, Critical, Urgent)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18294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38655" y="1637186"/>
            <a:ext cx="49895" cy="4550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Will attempt to find a registered user with this email.</a:t>
            </a:r>
          </a:p>
          <a:p>
            <a:pPr algn="ctr"/>
            <a:r>
              <a:rPr lang="en-US" dirty="0"/>
              <a:t>If found, will link them and the ticket.</a:t>
            </a:r>
          </a:p>
          <a:p>
            <a:pPr algn="ctr"/>
            <a:r>
              <a:rPr lang="en-US" dirty="0"/>
              <a:t>Otherwise, will alert the support giver.</a:t>
            </a:r>
          </a:p>
        </p:txBody>
      </p:sp>
      <p:sp>
        <p:nvSpPr>
          <p:cNvPr id="12" name="מלבן 6">
            <a:hlinkClick r:id="rId3" action="ppaction://hlinksldjump"/>
          </p:cNvPr>
          <p:cNvSpPr/>
          <p:nvPr/>
        </p:nvSpPr>
        <p:spPr>
          <a:xfrm>
            <a:off x="8476495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מלבן 4"/>
          <p:cNvSpPr/>
          <p:nvPr/>
        </p:nvSpPr>
        <p:spPr>
          <a:xfrm>
            <a:off x="1450119" y="421772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Media of Communication</a:t>
            </a:r>
            <a:endParaRPr lang="he-IL" dirty="0"/>
          </a:p>
        </p:txBody>
      </p:sp>
      <p:sp>
        <p:nvSpPr>
          <p:cNvPr id="13" name="מלבן 8"/>
          <p:cNvSpPr/>
          <p:nvPr/>
        </p:nvSpPr>
        <p:spPr>
          <a:xfrm>
            <a:off x="1450119" y="549012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saved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/>
              <a:t>The ticket was saved in the system.</a:t>
            </a:r>
            <a:br>
              <a:rPr lang="en-US" dirty="0"/>
            </a:br>
            <a:r>
              <a:rPr lang="en-US" dirty="0"/>
              <a:t>The ticket ID is:</a:t>
            </a:r>
            <a:br>
              <a:rPr lang="en-US" dirty="0"/>
            </a:br>
            <a:r>
              <a:rPr lang="en-US" dirty="0"/>
              <a:t>XXXX</a:t>
            </a:r>
            <a:br>
              <a:rPr lang="en-US" dirty="0"/>
            </a:br>
            <a:r>
              <a:rPr lang="en-US" dirty="0"/>
              <a:t>Please save this ID for future reference.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Please input ticket ID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3675"/>
            <a:ext cx="9905998" cy="3124201"/>
          </a:xfrm>
        </p:spPr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Ticket ID: XXXX</a:t>
            </a:r>
          </a:p>
          <a:p>
            <a:pPr marL="0" indent="0" algn="l" rtl="0">
              <a:buNone/>
            </a:pPr>
            <a:r>
              <a:rPr lang="en-US" dirty="0"/>
              <a:t>Description: ____</a:t>
            </a:r>
          </a:p>
          <a:p>
            <a:pPr marL="0" indent="0" algn="l" rtl="0">
              <a:buNone/>
            </a:pPr>
            <a:r>
              <a:rPr lang="en-US" dirty="0"/>
              <a:t>_______________</a:t>
            </a:r>
          </a:p>
          <a:p>
            <a:pPr marL="0" indent="0" algn="l" rtl="0">
              <a:buNone/>
            </a:pPr>
            <a:r>
              <a:rPr lang="en-US" dirty="0"/>
              <a:t>Media of communication:_______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4036315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464808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27940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Status</a:t>
            </a:r>
            <a:endParaRPr lang="he-IL" dirty="0"/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2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279402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Notes: ____</a:t>
            </a:r>
          </a:p>
          <a:p>
            <a:r>
              <a:rPr lang="en-US" sz="2000" dirty="0"/>
              <a:t>___________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Ticket creator:</a:t>
            </a:r>
          </a:p>
          <a:p>
            <a:r>
              <a:rPr lang="en-US" sz="2000" dirty="0"/>
              <a:t>Name:</a:t>
            </a:r>
          </a:p>
          <a:p>
            <a:r>
              <a:rPr lang="en-US" sz="2000" dirty="0"/>
              <a:t>E-Mail:</a:t>
            </a:r>
          </a:p>
          <a:p>
            <a:r>
              <a:rPr lang="en-US" sz="2000" dirty="0"/>
              <a:t>Phone Number: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tickets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Sort </a:t>
            </a:r>
            <a:r>
              <a:rPr lang="en-US" dirty="0" err="1"/>
              <a:t>asc</a:t>
            </a:r>
            <a:r>
              <a:rPr lang="en-US" dirty="0"/>
              <a:t>/</a:t>
            </a:r>
            <a:r>
              <a:rPr lang="en-US" dirty="0" err="1"/>
              <a:t>desc</a:t>
            </a:r>
            <a:r>
              <a:rPr lang="en-US" dirty="0"/>
              <a:t> by title</a:t>
            </a:r>
            <a:endParaRPr lang="he-IL" dirty="0"/>
          </a:p>
        </p:txBody>
      </p:sp>
      <p:sp>
        <p:nvSpPr>
          <p:cNvPr id="3" name="Text Box 2"/>
          <p:cNvSpPr txBox="1"/>
          <p:nvPr/>
        </p:nvSpPr>
        <p:spPr>
          <a:xfrm>
            <a:off x="296545" y="5443220"/>
            <a:ext cx="418909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Tickets that answer the criteria: X</a:t>
            </a:r>
          </a:p>
        </p:txBody>
      </p:sp>
      <p:sp>
        <p:nvSpPr>
          <p:cNvPr id="16" name="מלבן 6"/>
          <p:cNvSpPr/>
          <p:nvPr/>
        </p:nvSpPr>
        <p:spPr>
          <a:xfrm>
            <a:off x="8159577" y="4068697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media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9183077" y="565005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565005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1362757" y="5052256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 support giver? 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411716" y="5144778"/>
            <a:ext cx="198587" cy="1846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Stats</a:t>
            </a:r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5" name="מלבן 3">
            <a:extLst>
              <a:ext uri="{FF2B5EF4-FFF2-40B4-BE49-F238E27FC236}">
                <a16:creationId xmlns:a16="http://schemas.microsoft.com/office/drawing/2014/main" xmlns="" id="{A2157037-D4C1-45F8-86EF-E80B663203BF}"/>
              </a:ext>
            </a:extLst>
          </p:cNvPr>
          <p:cNvSpPr/>
          <p:nvPr/>
        </p:nvSpPr>
        <p:spPr>
          <a:xfrm>
            <a:off x="1450117" y="2251807"/>
            <a:ext cx="232294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1</a:t>
            </a:r>
            <a:endParaRPr lang="he-IL" dirty="0"/>
          </a:p>
        </p:txBody>
      </p:sp>
      <p:sp>
        <p:nvSpPr>
          <p:cNvPr id="17" name="מלבן 3">
            <a:extLst>
              <a:ext uri="{FF2B5EF4-FFF2-40B4-BE49-F238E27FC236}">
                <a16:creationId xmlns:a16="http://schemas.microsoft.com/office/drawing/2014/main" xmlns="" id="{C9F6D658-26FC-42B2-B55E-5B4F68746A80}"/>
              </a:ext>
            </a:extLst>
          </p:cNvPr>
          <p:cNvSpPr/>
          <p:nvPr/>
        </p:nvSpPr>
        <p:spPr>
          <a:xfrm>
            <a:off x="8418940" y="2251807"/>
            <a:ext cx="232294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3</a:t>
            </a:r>
            <a:endParaRPr lang="he-IL" dirty="0"/>
          </a:p>
        </p:txBody>
      </p:sp>
      <p:sp>
        <p:nvSpPr>
          <p:cNvPr id="18" name="מלבן 3">
            <a:extLst>
              <a:ext uri="{FF2B5EF4-FFF2-40B4-BE49-F238E27FC236}">
                <a16:creationId xmlns:a16="http://schemas.microsoft.com/office/drawing/2014/main" xmlns="" id="{1F64F5D6-4905-48F5-8263-2E894FFB76AA}"/>
              </a:ext>
            </a:extLst>
          </p:cNvPr>
          <p:cNvSpPr/>
          <p:nvPr/>
        </p:nvSpPr>
        <p:spPr>
          <a:xfrm>
            <a:off x="4881958" y="2251807"/>
            <a:ext cx="232294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2</a:t>
            </a:r>
            <a:endParaRPr lang="he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4662C85B-1A0B-40FA-B771-0791CF3E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3676"/>
            <a:ext cx="9905998" cy="3681501"/>
          </a:xfrm>
        </p:spPr>
        <p:txBody>
          <a:bodyPr anchor="t"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Please input three tags you wish to track: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X tickets opened with Tag1.</a:t>
            </a:r>
          </a:p>
          <a:p>
            <a:pPr marL="0" indent="0" algn="l" rtl="0">
              <a:buNone/>
            </a:pPr>
            <a:r>
              <a:rPr lang="en-US" dirty="0"/>
              <a:t>X tickets opened with Tag 2.</a:t>
            </a:r>
          </a:p>
          <a:p>
            <a:pPr marL="0" indent="0" algn="l" rtl="0">
              <a:buNone/>
            </a:pPr>
            <a:r>
              <a:rPr lang="en-US" dirty="0"/>
              <a:t>X tickets opened with Tag 3.</a:t>
            </a:r>
          </a:p>
          <a:p>
            <a:pPr marL="0" indent="0" algn="l" rtl="0">
              <a:buNone/>
            </a:pPr>
            <a:r>
              <a:rPr lang="en-US" dirty="0"/>
              <a:t>X tickets opened through phone</a:t>
            </a:r>
          </a:p>
          <a:p>
            <a:pPr marL="0" indent="0" algn="l" rtl="0">
              <a:buNone/>
            </a:pPr>
            <a:r>
              <a:rPr lang="en-US" dirty="0"/>
              <a:t>X tickets opened through Email</a:t>
            </a:r>
          </a:p>
          <a:p>
            <a:pPr marL="0" indent="0" algn="l" rtl="0">
              <a:buNone/>
            </a:pPr>
            <a:r>
              <a:rPr lang="en-US" dirty="0"/>
              <a:t>X tickets opened through self service</a:t>
            </a:r>
          </a:p>
          <a:p>
            <a:pPr marL="0" indent="0" algn="l" rtl="0">
              <a:buNone/>
            </a:pPr>
            <a:r>
              <a:rPr lang="en-US" dirty="0"/>
              <a:t>X tickets opened through other means</a:t>
            </a:r>
          </a:p>
          <a:p>
            <a:pPr marL="0" indent="0" algn="l" rtl="0">
              <a:buNone/>
            </a:pPr>
            <a:r>
              <a:rPr lang="en-US" dirty="0"/>
              <a:t>X tickets opened in the last 24 hours</a:t>
            </a:r>
          </a:p>
          <a:p>
            <a:pPr marL="0" indent="0" algn="l" rtl="0">
              <a:buNone/>
            </a:pPr>
            <a:r>
              <a:rPr lang="en-US" dirty="0"/>
              <a:t>X tickets closed since systems’ creation</a:t>
            </a:r>
          </a:p>
        </p:txBody>
      </p:sp>
    </p:spTree>
    <p:extLst>
      <p:ext uri="{BB962C8B-B14F-4D97-AF65-F5344CB8AC3E}">
        <p14:creationId xmlns:p14="http://schemas.microsoft.com/office/powerpoint/2010/main" val="31393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user?</a:t>
            </a:r>
          </a:p>
          <a:p>
            <a:pPr algn="r"/>
            <a:r>
              <a:rPr lang="en-US" dirty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the user an I.T. professional / administrator?</a:t>
            </a:r>
          </a:p>
        </p:txBody>
      </p:sp>
      <p:sp>
        <p:nvSpPr>
          <p:cNvPr id="4" name="מלבן 5">
            <a:hlinkClick r:id="rId2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3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page is not part of the program.</a:t>
            </a:r>
          </a:p>
          <a:p>
            <a:pPr algn="ctr"/>
            <a:r>
              <a:rPr lang="en-US" dirty="0"/>
              <a:t>It’s here only to navigate in the prototype.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Contact support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support call status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support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7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640214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942612"/>
            <a:ext cx="9186620" cy="46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450119" y="329141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Severity(Medium, High, Critical, Urgent)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450119" y="4536659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call saved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/>
              <a:t>Your support call was saved in the system.</a:t>
            </a:r>
            <a:br>
              <a:rPr lang="en-US" dirty="0"/>
            </a:br>
            <a:r>
              <a:rPr lang="en-US" dirty="0"/>
              <a:t>Your ticket ID is:</a:t>
            </a:r>
            <a:br>
              <a:rPr lang="en-US" dirty="0"/>
            </a:br>
            <a:r>
              <a:rPr lang="en-US" dirty="0"/>
              <a:t>XXXX</a:t>
            </a:r>
            <a:br>
              <a:rPr lang="en-US" dirty="0"/>
            </a:br>
            <a:r>
              <a:rPr lang="en-US" dirty="0"/>
              <a:t>Please save this ID for future reference.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support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Please input ticket ID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support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Ticket ID: XXXX</a:t>
            </a:r>
          </a:p>
          <a:p>
            <a:pPr marL="0" indent="0" algn="l" rtl="0">
              <a:buNone/>
            </a:pPr>
            <a:r>
              <a:rPr lang="en-US" dirty="0"/>
              <a:t>Title:</a:t>
            </a:r>
          </a:p>
          <a:p>
            <a:pPr marL="0" indent="0" algn="l" rtl="0">
              <a:buNone/>
            </a:pPr>
            <a:r>
              <a:rPr lang="en-US" dirty="0"/>
              <a:t>Date:</a:t>
            </a:r>
          </a:p>
          <a:p>
            <a:pPr marL="0" indent="0" algn="l" rtl="0">
              <a:buNone/>
            </a:pPr>
            <a:r>
              <a:rPr lang="en-US" dirty="0"/>
              <a:t>Status:</a:t>
            </a:r>
          </a:p>
          <a:p>
            <a:pPr marL="0" indent="0" algn="l" rtl="0">
              <a:buNone/>
            </a:pPr>
            <a:r>
              <a:rPr lang="en-US" dirty="0"/>
              <a:t>Tier:</a:t>
            </a:r>
          </a:p>
          <a:p>
            <a:pPr marL="0" indent="0" algn="l" rtl="0">
              <a:buNone/>
            </a:pPr>
            <a:r>
              <a:rPr lang="en-US" dirty="0"/>
              <a:t>Type:</a:t>
            </a:r>
          </a:p>
          <a:p>
            <a:pPr marL="0" indent="0" algn="l" rtl="0">
              <a:buNone/>
            </a:pPr>
            <a:r>
              <a:rPr lang="en-US" dirty="0"/>
              <a:t>Severity:</a:t>
            </a:r>
          </a:p>
          <a:p>
            <a:pPr marL="0" indent="0" algn="l" rtl="0">
              <a:buNone/>
            </a:pPr>
            <a:r>
              <a:rPr lang="en-US" dirty="0"/>
              <a:t>Description:</a:t>
            </a:r>
          </a:p>
          <a:p>
            <a:pPr marL="0" indent="0" algn="l" rtl="0">
              <a:buNone/>
            </a:pPr>
            <a:r>
              <a:rPr lang="en-US" dirty="0"/>
              <a:t>Notes: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support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Your open tickets are: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…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1574</TotalTime>
  <Words>510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Gisha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  <vt:lpstr>Analytical Stats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guille kroter</cp:lastModifiedBy>
  <cp:revision>56</cp:revision>
  <dcterms:created xsi:type="dcterms:W3CDTF">2018-10-21T10:33:00Z</dcterms:created>
  <dcterms:modified xsi:type="dcterms:W3CDTF">2019-01-05T11:34:19Z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