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by clicking on golden buttons.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contact information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/>
              <a:t>XYZ?</a:t>
            </a:r>
            <a:br>
              <a:rPr lang="en-US" dirty="0" smtClean="0"/>
            </a:br>
            <a:r>
              <a:rPr lang="en-US" dirty="0" smtClean="0"/>
              <a:t>ABC.</a:t>
            </a:r>
          </a:p>
          <a:p>
            <a:pPr algn="l" rtl="0"/>
            <a:r>
              <a:rPr lang="en-US" dirty="0" smtClean="0"/>
              <a:t>QWER?</a:t>
            </a:r>
            <a:br>
              <a:rPr lang="en-US" dirty="0" smtClean="0"/>
            </a:br>
            <a:r>
              <a:rPr lang="en-US" dirty="0" smtClean="0"/>
              <a:t>DEF.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  <a:br>
              <a:rPr lang="en-US" dirty="0" smtClean="0"/>
            </a:br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648042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26195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92464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5143860"/>
            <a:ext cx="9186620" cy="5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88203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</a:t>
            </a:r>
            <a:r>
              <a:rPr lang="en-US" dirty="0" smtClean="0"/>
              <a:t>, High, Critical, Urgent)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20341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4227" y="1688757"/>
            <a:ext cx="24714" cy="608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attempt to find a registered user with this email.</a:t>
            </a:r>
          </a:p>
          <a:p>
            <a:pPr algn="ctr"/>
            <a:r>
              <a:rPr lang="en-US" dirty="0" smtClean="0"/>
              <a:t>If found, will link them and the ticket.</a:t>
            </a:r>
          </a:p>
          <a:p>
            <a:pPr algn="ctr"/>
            <a:r>
              <a:rPr lang="en-US" dirty="0" smtClean="0"/>
              <a:t>Otherwise, will alert the support giver.</a:t>
            </a:r>
            <a:endParaRPr lang="en-US" dirty="0"/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9183077" y="5920839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4"/>
          <p:cNvSpPr/>
          <p:nvPr/>
        </p:nvSpPr>
        <p:spPr>
          <a:xfrm>
            <a:off x="1450119" y="4502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Media of Communication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The ticket was saved in the system.</a:t>
            </a:r>
            <a:br>
              <a:rPr lang="en-US" dirty="0" smtClean="0"/>
            </a:br>
            <a:r>
              <a:rPr lang="en-US" dirty="0" smtClean="0"/>
              <a:t>The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Description: ____</a:t>
            </a:r>
          </a:p>
          <a:p>
            <a:pPr marL="0" indent="0" algn="l" rtl="0">
              <a:buNone/>
            </a:pPr>
            <a:r>
              <a:rPr lang="en-US" dirty="0" smtClean="0"/>
              <a:t>_______________</a:t>
            </a:r>
          </a:p>
          <a:p>
            <a:pPr marL="0" indent="0" algn="l" rtl="0">
              <a:buNone/>
            </a:pPr>
            <a:r>
              <a:rPr lang="en-US" dirty="0" smtClean="0"/>
              <a:t>Media of communication:_______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2794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279402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Notes: ____</a:t>
            </a:r>
          </a:p>
          <a:p>
            <a:r>
              <a:rPr lang="en-US" sz="2000" dirty="0" smtClean="0"/>
              <a:t>___________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Ticket creator:</a:t>
            </a:r>
          </a:p>
          <a:p>
            <a:r>
              <a:rPr lang="en-US" sz="2000" dirty="0" smtClean="0"/>
              <a:t>Name:</a:t>
            </a:r>
          </a:p>
          <a:p>
            <a:r>
              <a:rPr lang="en-US" sz="2000" dirty="0" smtClean="0"/>
              <a:t>E-Mail:</a:t>
            </a:r>
          </a:p>
          <a:p>
            <a:r>
              <a:rPr lang="en-US" sz="2000" dirty="0" smtClean="0"/>
              <a:t>Phone Number: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Sort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6" y="231339"/>
            <a:ext cx="9905998" cy="1905000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791" y="21363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with most </a:t>
            </a:r>
            <a:r>
              <a:rPr lang="en-US" dirty="0" smtClean="0"/>
              <a:t>opened </a:t>
            </a:r>
            <a:r>
              <a:rPr lang="en-US" dirty="0" smtClean="0"/>
              <a:t>tickets: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 smtClean="0"/>
              <a:t>of tickets with X </a:t>
            </a:r>
            <a:r>
              <a:rPr lang="en-US" dirty="0" smtClean="0"/>
              <a:t>type: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opened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closed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</a:t>
            </a:r>
            <a:r>
              <a:rPr lang="en-US" dirty="0" smtClean="0"/>
              <a:t>?</a:t>
            </a:r>
          </a:p>
          <a:p>
            <a:pPr algn="r"/>
            <a:r>
              <a:rPr lang="en-US" dirty="0" smtClean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 user an I.T. professional / administrator?</a:t>
            </a:r>
            <a:endParaRPr lang="en-US" sz="2800" dirty="0"/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page is not part of the program.</a:t>
            </a:r>
          </a:p>
          <a:p>
            <a:pPr algn="ctr"/>
            <a:r>
              <a:rPr lang="en-US" dirty="0" smtClean="0"/>
              <a:t>It’s here only to navigate in the prototype.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Contact support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support call </a:t>
            </a:r>
            <a:r>
              <a:rPr lang="en-US" dirty="0"/>
              <a:t>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</a:t>
            </a:r>
            <a:r>
              <a:rPr lang="en-US" dirty="0" smtClean="0"/>
              <a:t>support calls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640214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942612"/>
            <a:ext cx="9186620" cy="46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50119" y="329141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Severity(Medium, High, Critical, Urgent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450119" y="4536659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Your support call was saved in the system.</a:t>
            </a:r>
            <a:br>
              <a:rPr lang="en-US" dirty="0" smtClean="0"/>
            </a:br>
            <a:r>
              <a:rPr lang="en-US" dirty="0" smtClean="0"/>
              <a:t>Your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</a:p>
          <a:p>
            <a:pPr marL="0" indent="0" algn="l" rtl="0">
              <a:buNone/>
            </a:pPr>
            <a:r>
              <a:rPr lang="en-US" dirty="0" smtClean="0"/>
              <a:t>Title:</a:t>
            </a:r>
          </a:p>
          <a:p>
            <a:pPr marL="0" indent="0" algn="l" rtl="0">
              <a:buNone/>
            </a:pPr>
            <a:r>
              <a:rPr lang="en-US" dirty="0" smtClean="0"/>
              <a:t>Date:</a:t>
            </a:r>
          </a:p>
          <a:p>
            <a:pPr marL="0" indent="0" algn="l" rtl="0">
              <a:buNone/>
            </a:pPr>
            <a:r>
              <a:rPr lang="en-US" dirty="0" smtClean="0"/>
              <a:t>Status:</a:t>
            </a:r>
          </a:p>
          <a:p>
            <a:pPr marL="0" indent="0" algn="l" rtl="0">
              <a:buNone/>
            </a:pPr>
            <a:r>
              <a:rPr lang="en-US" dirty="0" smtClean="0"/>
              <a:t>Tier:</a:t>
            </a:r>
          </a:p>
          <a:p>
            <a:pPr marL="0" indent="0" algn="l" rtl="0">
              <a:buNone/>
            </a:pPr>
            <a:r>
              <a:rPr lang="en-US" dirty="0" smtClean="0"/>
              <a:t>Type:</a:t>
            </a:r>
          </a:p>
          <a:p>
            <a:pPr marL="0" indent="0" algn="l" rtl="0">
              <a:buNone/>
            </a:pPr>
            <a:r>
              <a:rPr lang="en-US" dirty="0" smtClean="0"/>
              <a:t>Severity:</a:t>
            </a:r>
          </a:p>
          <a:p>
            <a:pPr marL="0" indent="0" algn="l" rtl="0">
              <a:buNone/>
            </a:pPr>
            <a:r>
              <a:rPr lang="en-US" dirty="0" smtClean="0"/>
              <a:t>Description:</a:t>
            </a:r>
          </a:p>
          <a:p>
            <a:pPr marL="0" indent="0" algn="l" rtl="0">
              <a:buNone/>
            </a:pPr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support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Your open tickets are: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16</TotalTime>
  <Words>451</Words>
  <Application>Microsoft Office PowerPoint</Application>
  <PresentationFormat>מסך רחב</PresentationFormat>
  <Paragraphs>150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Windows User</cp:lastModifiedBy>
  <cp:revision>50</cp:revision>
  <dcterms:created xsi:type="dcterms:W3CDTF">2018-10-21T10:33:00Z</dcterms:created>
  <dcterms:modified xsi:type="dcterms:W3CDTF">2018-11-25T08:23:20Z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