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72" r:id="rId14"/>
    <p:sldId id="273" r:id="rId15"/>
    <p:sldId id="267" r:id="rId16"/>
    <p:sldId id="268" r:id="rId17"/>
    <p:sldId id="269" r:id="rId18"/>
    <p:sldId id="258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457200" rtl="1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slide" Target="slide19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2.xml"/><Relationship Id="rId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</a:t>
            </a:r>
            <a:r>
              <a:rPr lang="en-US" dirty="0"/>
              <a:t>TICKETS</a:t>
            </a:r>
            <a:br>
              <a:rPr lang="en-US" dirty="0"/>
            </a:br>
            <a:r>
              <a:rPr lang="en-US" dirty="0"/>
              <a:t>MANAGEMENT SYSTEM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Prototype v2</a:t>
            </a:r>
            <a:endParaRPr lang="he-IL" dirty="0"/>
          </a:p>
        </p:txBody>
      </p:sp>
      <p:sp>
        <p:nvSpPr>
          <p:cNvPr id="4" name="מלבן 7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Start!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703" y="5343742"/>
            <a:ext cx="467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Navigate by clicking on golden buttons.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contact information</a:t>
            </a:r>
            <a:endParaRPr lang="en-US" dirty="0"/>
          </a:p>
        </p:txBody>
      </p:sp>
      <p:sp>
        <p:nvSpPr>
          <p:cNvPr id="4" name="מלבן 3"/>
          <p:cNvSpPr/>
          <p:nvPr/>
        </p:nvSpPr>
        <p:spPr>
          <a:xfrm>
            <a:off x="1450119" y="1989015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E-Mail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277592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Password</a:t>
            </a:r>
            <a:endParaRPr lang="he-IL" dirty="0"/>
          </a:p>
        </p:txBody>
      </p:sp>
      <p:sp>
        <p:nvSpPr>
          <p:cNvPr id="6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Update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מלבן 8"/>
          <p:cNvSpPr/>
          <p:nvPr/>
        </p:nvSpPr>
        <p:spPr>
          <a:xfrm>
            <a:off x="1450119" y="351167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Name</a:t>
            </a:r>
            <a:endParaRPr lang="he-IL" dirty="0"/>
          </a:p>
        </p:txBody>
      </p:sp>
      <p:sp>
        <p:nvSpPr>
          <p:cNvPr id="8" name="מלבן 9"/>
          <p:cNvSpPr/>
          <p:nvPr/>
        </p:nvSpPr>
        <p:spPr>
          <a:xfrm>
            <a:off x="1450119" y="4298587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Phone Number</a:t>
            </a:r>
            <a:endParaRPr lang="he-IL" dirty="0"/>
          </a:p>
        </p:txBody>
      </p:sp>
      <p:sp>
        <p:nvSpPr>
          <p:cNvPr id="9" name="מלבן 6">
            <a:hlinkClick r:id="rId2" action="ppaction://hlinksldjump"/>
          </p:cNvPr>
          <p:cNvSpPr/>
          <p:nvPr/>
        </p:nvSpPr>
        <p:spPr>
          <a:xfrm>
            <a:off x="9183077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&amp; 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 smtClean="0"/>
              <a:t>XYZ?</a:t>
            </a:r>
            <a:br>
              <a:rPr lang="en-US" dirty="0" smtClean="0"/>
            </a:br>
            <a:r>
              <a:rPr lang="en-US" dirty="0" smtClean="0"/>
              <a:t>ABC.</a:t>
            </a:r>
          </a:p>
          <a:p>
            <a:pPr algn="l" rtl="0"/>
            <a:r>
              <a:rPr lang="en-US" dirty="0" smtClean="0"/>
              <a:t>QWER?</a:t>
            </a:r>
            <a:br>
              <a:rPr lang="en-US" dirty="0" smtClean="0"/>
            </a:br>
            <a:r>
              <a:rPr lang="en-US" dirty="0" smtClean="0"/>
              <a:t>DEF.</a:t>
            </a:r>
          </a:p>
          <a:p>
            <a:pPr algn="l" rtl="0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Welcome.</a:t>
            </a:r>
            <a:br>
              <a:rPr lang="en-US" dirty="0" smtClean="0"/>
            </a:br>
            <a:r>
              <a:rPr lang="en-US" dirty="0" smtClean="0"/>
              <a:t>What would you like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Open ticket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View / update ticket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Browse tickets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Create user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Stats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Log out</a:t>
            </a:r>
          </a:p>
          <a:p>
            <a:pPr marL="457200" indent="-457200" algn="l" rtl="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ight Arrow 3">
            <a:hlinkClick r:id="rId2" action="ppaction://hlinksldjump"/>
          </p:cNvPr>
          <p:cNvSpPr/>
          <p:nvPr/>
        </p:nvSpPr>
        <p:spPr>
          <a:xfrm>
            <a:off x="148281" y="2627171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hlinkClick r:id="rId3" action="ppaction://hlinksldjump"/>
          </p:cNvPr>
          <p:cNvSpPr/>
          <p:nvPr/>
        </p:nvSpPr>
        <p:spPr>
          <a:xfrm>
            <a:off x="148281" y="311180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hlinkClick r:id="rId4" action="ppaction://hlinksldjump"/>
          </p:cNvPr>
          <p:cNvSpPr/>
          <p:nvPr/>
        </p:nvSpPr>
        <p:spPr>
          <a:xfrm>
            <a:off x="148281" y="3548945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hlinkClick r:id="rId5" action="ppaction://hlinksldjump"/>
          </p:cNvPr>
          <p:cNvSpPr/>
          <p:nvPr/>
        </p:nvSpPr>
        <p:spPr>
          <a:xfrm>
            <a:off x="148281" y="486176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hlinkClick r:id="rId6" action="ppaction://hlinksldjump"/>
          </p:cNvPr>
          <p:cNvSpPr/>
          <p:nvPr/>
        </p:nvSpPr>
        <p:spPr>
          <a:xfrm>
            <a:off x="148281" y="398678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7" action="ppaction://hlinksldjump"/>
          </p:cNvPr>
          <p:cNvSpPr/>
          <p:nvPr/>
        </p:nvSpPr>
        <p:spPr>
          <a:xfrm>
            <a:off x="163005" y="4390804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ticket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450119" y="2409215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Title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2982548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Type (crash / freeze / permissions / …)</a:t>
            </a:r>
            <a:endParaRPr lang="he-IL" dirty="0"/>
          </a:p>
        </p:txBody>
      </p:sp>
      <p:sp>
        <p:nvSpPr>
          <p:cNvPr id="6" name="מלבן 5">
            <a:hlinkClick r:id="rId2" action="ppaction://hlinksldjump"/>
          </p:cNvPr>
          <p:cNvSpPr/>
          <p:nvPr/>
        </p:nvSpPr>
        <p:spPr>
          <a:xfrm>
            <a:off x="2625352" y="6248678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Save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1450119" y="4835318"/>
            <a:ext cx="9186620" cy="56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Description</a:t>
            </a:r>
            <a:endParaRPr lang="he-IL" dirty="0"/>
          </a:p>
        </p:txBody>
      </p:sp>
      <p:sp>
        <p:nvSpPr>
          <p:cNvPr id="8" name="מלבן 4"/>
          <p:cNvSpPr/>
          <p:nvPr/>
        </p:nvSpPr>
        <p:spPr>
          <a:xfrm>
            <a:off x="1450119" y="3600138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Severity(Medium</a:t>
            </a:r>
            <a:r>
              <a:rPr lang="en-US" dirty="0" smtClean="0"/>
              <a:t>, High, Critical, Urgent)</a:t>
            </a:r>
            <a:endParaRPr lang="he-IL" dirty="0"/>
          </a:p>
        </p:txBody>
      </p:sp>
      <p:sp>
        <p:nvSpPr>
          <p:cNvPr id="9" name="מלבן 3"/>
          <p:cNvSpPr/>
          <p:nvPr/>
        </p:nvSpPr>
        <p:spPr>
          <a:xfrm>
            <a:off x="1450119" y="1829411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Customer email</a:t>
            </a:r>
            <a:endParaRPr lang="he-IL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938655" y="1637186"/>
            <a:ext cx="49895" cy="4550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16598" y="677096"/>
            <a:ext cx="5908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Will attempt to find a registered user with this email.</a:t>
            </a:r>
          </a:p>
          <a:p>
            <a:pPr algn="ctr"/>
            <a:r>
              <a:rPr lang="en-US" dirty="0" smtClean="0"/>
              <a:t>If found, will link them and the ticket.</a:t>
            </a:r>
          </a:p>
          <a:p>
            <a:pPr algn="ctr"/>
            <a:r>
              <a:rPr lang="en-US" dirty="0" smtClean="0"/>
              <a:t>Otherwise, will alert the support giver.</a:t>
            </a:r>
            <a:endParaRPr lang="en-US" dirty="0"/>
          </a:p>
        </p:txBody>
      </p:sp>
      <p:sp>
        <p:nvSpPr>
          <p:cNvPr id="12" name="מלבן 6">
            <a:hlinkClick r:id="rId3" action="ppaction://hlinksldjump"/>
          </p:cNvPr>
          <p:cNvSpPr/>
          <p:nvPr/>
        </p:nvSpPr>
        <p:spPr>
          <a:xfrm>
            <a:off x="8476495" y="6248678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4" name="מלבן 4"/>
          <p:cNvSpPr/>
          <p:nvPr/>
        </p:nvSpPr>
        <p:spPr>
          <a:xfrm>
            <a:off x="1450119" y="4217728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Media of Communication</a:t>
            </a:r>
            <a:endParaRPr lang="he-IL" dirty="0"/>
          </a:p>
        </p:txBody>
      </p:sp>
      <p:sp>
        <p:nvSpPr>
          <p:cNvPr id="13" name="מלבן 8"/>
          <p:cNvSpPr/>
          <p:nvPr/>
        </p:nvSpPr>
        <p:spPr>
          <a:xfrm>
            <a:off x="1450119" y="5490123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Tags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saved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buNone/>
            </a:pPr>
            <a:r>
              <a:rPr lang="en-US" dirty="0" smtClean="0"/>
              <a:t>The ticket was saved in the system.</a:t>
            </a:r>
            <a:br>
              <a:rPr lang="en-US" dirty="0" smtClean="0"/>
            </a:br>
            <a:r>
              <a:rPr lang="en-US" dirty="0" smtClean="0"/>
              <a:t>The ticket ID is:</a:t>
            </a:r>
            <a:br>
              <a:rPr lang="en-US" dirty="0" smtClean="0"/>
            </a:br>
            <a:r>
              <a:rPr lang="en-US" dirty="0" smtClean="0"/>
              <a:t>XXXX</a:t>
            </a:r>
            <a:br>
              <a:rPr lang="en-US" dirty="0" smtClean="0"/>
            </a:br>
            <a:r>
              <a:rPr lang="en-US" dirty="0" smtClean="0"/>
              <a:t>Please save this ID for future reference.</a:t>
            </a:r>
            <a:endParaRPr lang="en-US" dirty="0"/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 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l" rtl="0">
              <a:buNone/>
            </a:pPr>
            <a:r>
              <a:rPr lang="en-US" dirty="0" smtClean="0"/>
              <a:t>Please input ticket ID</a:t>
            </a:r>
            <a:endParaRPr lang="en-US" dirty="0"/>
          </a:p>
        </p:txBody>
      </p:sp>
      <p:sp>
        <p:nvSpPr>
          <p:cNvPr id="4" name="מלבן 4"/>
          <p:cNvSpPr/>
          <p:nvPr/>
        </p:nvSpPr>
        <p:spPr>
          <a:xfrm>
            <a:off x="1450119" y="3301511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Ticket ID</a:t>
            </a:r>
            <a:endParaRPr lang="he-IL" dirty="0"/>
          </a:p>
        </p:txBody>
      </p:sp>
      <p:sp>
        <p:nvSpPr>
          <p:cNvPr id="5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Continue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93675"/>
            <a:ext cx="9905998" cy="3124201"/>
          </a:xfrm>
        </p:spPr>
        <p:txBody>
          <a:bodyPr anchor="t"/>
          <a:lstStyle/>
          <a:p>
            <a:pPr marL="0" indent="0" algn="l" rtl="0">
              <a:buNone/>
            </a:pPr>
            <a:r>
              <a:rPr lang="en-US" dirty="0" smtClean="0"/>
              <a:t>Ticket ID: XXXX</a:t>
            </a:r>
          </a:p>
          <a:p>
            <a:pPr marL="0" indent="0" algn="l" rtl="0">
              <a:buNone/>
            </a:pPr>
            <a:r>
              <a:rPr lang="en-US" dirty="0" smtClean="0"/>
              <a:t>Description: ____</a:t>
            </a:r>
          </a:p>
          <a:p>
            <a:pPr marL="0" indent="0" algn="l" rtl="0">
              <a:buNone/>
            </a:pPr>
            <a:r>
              <a:rPr lang="en-US" dirty="0" smtClean="0"/>
              <a:t>_______________</a:t>
            </a:r>
          </a:p>
          <a:p>
            <a:pPr marL="0" indent="0" algn="l" rtl="0">
              <a:buNone/>
            </a:pPr>
            <a:r>
              <a:rPr lang="en-US" dirty="0" smtClean="0"/>
              <a:t>Media of communication:_______</a:t>
            </a:r>
            <a:endParaRPr lang="en-US" dirty="0"/>
          </a:p>
        </p:txBody>
      </p:sp>
      <p:sp>
        <p:nvSpPr>
          <p:cNvPr id="4" name="מלבן 4"/>
          <p:cNvSpPr/>
          <p:nvPr/>
        </p:nvSpPr>
        <p:spPr>
          <a:xfrm>
            <a:off x="1450119" y="4036315"/>
            <a:ext cx="4481124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Title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4648081"/>
            <a:ext cx="4481124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Tier</a:t>
            </a:r>
            <a:endParaRPr lang="he-IL" dirty="0"/>
          </a:p>
        </p:txBody>
      </p:sp>
      <p:sp>
        <p:nvSpPr>
          <p:cNvPr id="6" name="מלבן 4"/>
          <p:cNvSpPr/>
          <p:nvPr/>
        </p:nvSpPr>
        <p:spPr>
          <a:xfrm>
            <a:off x="1450119" y="5279401"/>
            <a:ext cx="4481124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Status</a:t>
            </a:r>
            <a:endParaRPr lang="he-IL" dirty="0"/>
          </a:p>
        </p:txBody>
      </p:sp>
      <p:sp>
        <p:nvSpPr>
          <p:cNvPr id="7" name="מלבן 6">
            <a:hlinkClick r:id="rId2" action="ppaction://hlinksldjump"/>
          </p:cNvPr>
          <p:cNvSpPr/>
          <p:nvPr/>
        </p:nvSpPr>
        <p:spPr>
          <a:xfrm>
            <a:off x="5316598" y="6118233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Update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8" name="מלבן 6">
            <a:hlinkClick r:id="rId2" action="ppaction://hlinksldjump"/>
          </p:cNvPr>
          <p:cNvSpPr/>
          <p:nvPr/>
        </p:nvSpPr>
        <p:spPr>
          <a:xfrm>
            <a:off x="9183077" y="6118233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מלבן 4"/>
          <p:cNvSpPr/>
          <p:nvPr/>
        </p:nvSpPr>
        <p:spPr>
          <a:xfrm>
            <a:off x="6141307" y="4036315"/>
            <a:ext cx="4495432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Type</a:t>
            </a:r>
            <a:endParaRPr lang="he-IL" dirty="0"/>
          </a:p>
        </p:txBody>
      </p:sp>
      <p:sp>
        <p:nvSpPr>
          <p:cNvPr id="10" name="מלבן 4"/>
          <p:cNvSpPr/>
          <p:nvPr/>
        </p:nvSpPr>
        <p:spPr>
          <a:xfrm>
            <a:off x="6141307" y="4651472"/>
            <a:ext cx="4495432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Severity</a:t>
            </a:r>
            <a:endParaRPr lang="he-IL" dirty="0"/>
          </a:p>
        </p:txBody>
      </p:sp>
      <p:sp>
        <p:nvSpPr>
          <p:cNvPr id="11" name="מלבן 4"/>
          <p:cNvSpPr/>
          <p:nvPr/>
        </p:nvSpPr>
        <p:spPr>
          <a:xfrm>
            <a:off x="6141307" y="5279402"/>
            <a:ext cx="4495431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Tags</a:t>
            </a:r>
            <a:endParaRPr lang="he-IL" dirty="0"/>
          </a:p>
        </p:txBody>
      </p:sp>
      <p:sp>
        <p:nvSpPr>
          <p:cNvPr id="12" name="מלבן 4"/>
          <p:cNvSpPr/>
          <p:nvPr/>
        </p:nvSpPr>
        <p:spPr>
          <a:xfrm>
            <a:off x="6141306" y="3422596"/>
            <a:ext cx="4495432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Stakeholders</a:t>
            </a:r>
            <a:endParaRPr lang="he-IL" dirty="0"/>
          </a:p>
        </p:txBody>
      </p:sp>
      <p:sp>
        <p:nvSpPr>
          <p:cNvPr id="13" name="מלבן 4"/>
          <p:cNvSpPr/>
          <p:nvPr/>
        </p:nvSpPr>
        <p:spPr>
          <a:xfrm>
            <a:off x="6141306" y="2828426"/>
            <a:ext cx="343518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Type note here</a:t>
            </a:r>
            <a:endParaRPr lang="he-IL" dirty="0"/>
          </a:p>
        </p:txBody>
      </p:sp>
      <p:sp>
        <p:nvSpPr>
          <p:cNvPr id="14" name="מלבן 4"/>
          <p:cNvSpPr/>
          <p:nvPr/>
        </p:nvSpPr>
        <p:spPr>
          <a:xfrm>
            <a:off x="9576486" y="2828425"/>
            <a:ext cx="1060252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Save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6141307" y="1346887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Notes: ____</a:t>
            </a:r>
          </a:p>
          <a:p>
            <a:r>
              <a:rPr lang="en-US" sz="2000" dirty="0" smtClean="0"/>
              <a:t>___________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141306" y="146558"/>
            <a:ext cx="4495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Ticket creator:</a:t>
            </a:r>
          </a:p>
          <a:p>
            <a:r>
              <a:rPr lang="en-US" sz="2000" dirty="0" smtClean="0"/>
              <a:t>Name:</a:t>
            </a:r>
          </a:p>
          <a:p>
            <a:r>
              <a:rPr lang="en-US" sz="2000" dirty="0" smtClean="0"/>
              <a:t>E-Mail:</a:t>
            </a:r>
          </a:p>
          <a:p>
            <a:r>
              <a:rPr lang="en-US" sz="2000" dirty="0" smtClean="0"/>
              <a:t>Phone Number: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 tickets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6562" y="2570205"/>
            <a:ext cx="13612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Title –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Title </a:t>
            </a:r>
            <a:r>
              <a:rPr lang="en-US" dirty="0"/>
              <a:t>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Title </a:t>
            </a:r>
            <a:r>
              <a:rPr lang="en-US" dirty="0"/>
              <a:t>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</a:t>
            </a:r>
            <a:r>
              <a:rPr lang="en-US" dirty="0" smtClean="0"/>
              <a:t>–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6" name="מלבן 6"/>
          <p:cNvSpPr/>
          <p:nvPr/>
        </p:nvSpPr>
        <p:spPr>
          <a:xfrm>
            <a:off x="5316597" y="2044621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Filter by status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8159578" y="2044621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Search by customer</a:t>
            </a:r>
            <a:endParaRPr lang="he-IL" dirty="0"/>
          </a:p>
        </p:txBody>
      </p:sp>
      <p:sp>
        <p:nvSpPr>
          <p:cNvPr id="10" name="מלבן 6"/>
          <p:cNvSpPr/>
          <p:nvPr/>
        </p:nvSpPr>
        <p:spPr>
          <a:xfrm>
            <a:off x="5316596" y="2722605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Filter by tier</a:t>
            </a:r>
            <a:endParaRPr lang="he-IL" dirty="0"/>
          </a:p>
        </p:txBody>
      </p:sp>
      <p:sp>
        <p:nvSpPr>
          <p:cNvPr id="11" name="מלבן 6"/>
          <p:cNvSpPr/>
          <p:nvPr/>
        </p:nvSpPr>
        <p:spPr>
          <a:xfrm>
            <a:off x="8159577" y="2722605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Search by tags</a:t>
            </a:r>
            <a:endParaRPr lang="he-IL" dirty="0"/>
          </a:p>
        </p:txBody>
      </p:sp>
      <p:sp>
        <p:nvSpPr>
          <p:cNvPr id="12" name="מלבן 6"/>
          <p:cNvSpPr/>
          <p:nvPr/>
        </p:nvSpPr>
        <p:spPr>
          <a:xfrm>
            <a:off x="5316595" y="3390713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Filter by type</a:t>
            </a:r>
            <a:endParaRPr lang="he-IL" dirty="0"/>
          </a:p>
        </p:txBody>
      </p:sp>
      <p:sp>
        <p:nvSpPr>
          <p:cNvPr id="13" name="מלבן 6"/>
          <p:cNvSpPr/>
          <p:nvPr/>
        </p:nvSpPr>
        <p:spPr>
          <a:xfrm>
            <a:off x="5316594" y="4080259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Filter by stakeholders</a:t>
            </a:r>
            <a:endParaRPr lang="he-IL" dirty="0"/>
          </a:p>
        </p:txBody>
      </p:sp>
      <p:sp>
        <p:nvSpPr>
          <p:cNvPr id="14" name="מלבן 6"/>
          <p:cNvSpPr/>
          <p:nvPr/>
        </p:nvSpPr>
        <p:spPr>
          <a:xfrm>
            <a:off x="8159578" y="3390713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Sort </a:t>
            </a:r>
            <a:r>
              <a:rPr lang="en-US" dirty="0" err="1" smtClean="0"/>
              <a:t>asc</a:t>
            </a:r>
            <a:r>
              <a:rPr lang="en-US" dirty="0" smtClean="0"/>
              <a:t>/</a:t>
            </a:r>
            <a:r>
              <a:rPr lang="en-US" dirty="0" err="1" smtClean="0"/>
              <a:t>desc</a:t>
            </a:r>
            <a:r>
              <a:rPr lang="en-US" dirty="0" smtClean="0"/>
              <a:t> by title</a:t>
            </a:r>
            <a:endParaRPr lang="he-IL" dirty="0"/>
          </a:p>
        </p:txBody>
      </p:sp>
      <p:sp>
        <p:nvSpPr>
          <p:cNvPr id="3" name="Text Box 2"/>
          <p:cNvSpPr txBox="1"/>
          <p:nvPr/>
        </p:nvSpPr>
        <p:spPr>
          <a:xfrm>
            <a:off x="296545" y="5443220"/>
            <a:ext cx="4189095" cy="427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/>
              <a:t>Tickets that answer the criteria: X</a:t>
            </a:r>
          </a:p>
        </p:txBody>
      </p:sp>
      <p:sp>
        <p:nvSpPr>
          <p:cNvPr id="16" name="מלבן 6"/>
          <p:cNvSpPr/>
          <p:nvPr/>
        </p:nvSpPr>
        <p:spPr>
          <a:xfrm>
            <a:off x="8159577" y="4068697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Filter by media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user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450119" y="1989015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E-Mail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277592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Password</a:t>
            </a:r>
            <a:endParaRPr lang="he-IL" dirty="0"/>
          </a:p>
        </p:txBody>
      </p:sp>
      <p:sp>
        <p:nvSpPr>
          <p:cNvPr id="6" name="מלבן 5">
            <a:hlinkClick r:id="rId2" action="ppaction://hlinksldjump"/>
          </p:cNvPr>
          <p:cNvSpPr/>
          <p:nvPr/>
        </p:nvSpPr>
        <p:spPr>
          <a:xfrm>
            <a:off x="9183077" y="5287410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Register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450119" y="351167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Name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1450119" y="4298587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Phone Number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6" y="231339"/>
            <a:ext cx="9905998" cy="1905000"/>
          </a:xfrm>
        </p:spPr>
        <p:txBody>
          <a:bodyPr/>
          <a:lstStyle/>
          <a:p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3791" y="213633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Day with most opened tickets: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tickets with X type: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Tickets opened today: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Tickets closed today: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4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system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/>
              <a:t>Please log in: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450119" y="3166207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E-Mail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3953118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Password</a:t>
            </a:r>
            <a:endParaRPr lang="he-IL" dirty="0"/>
          </a:p>
        </p:txBody>
      </p:sp>
      <p:sp>
        <p:nvSpPr>
          <p:cNvPr id="8" name="מלבן 7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Login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15269" y="4765619"/>
            <a:ext cx="232146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Don’t have a user</a:t>
            </a:r>
            <a:r>
              <a:rPr lang="en-US" dirty="0" smtClean="0"/>
              <a:t>?</a:t>
            </a:r>
          </a:p>
          <a:p>
            <a:pPr algn="r"/>
            <a:r>
              <a:rPr lang="en-US" dirty="0" smtClean="0"/>
              <a:t>Contact HR.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Is the user an I.T. professional / administrator?</a:t>
            </a:r>
            <a:endParaRPr lang="en-US" sz="2800" dirty="0"/>
          </a:p>
        </p:txBody>
      </p:sp>
      <p:sp>
        <p:nvSpPr>
          <p:cNvPr id="4" name="מלבן 5">
            <a:hlinkClick r:id="rId2" action="ppaction://hlinksldjump"/>
          </p:cNvPr>
          <p:cNvSpPr/>
          <p:nvPr/>
        </p:nvSpPr>
        <p:spPr>
          <a:xfrm>
            <a:off x="6005384" y="2236573"/>
            <a:ext cx="4386647" cy="3576421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NO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(Normal user view)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" name="מלבן 6">
            <a:hlinkClick r:id="rId3" action="ppaction://hlinksldjump"/>
          </p:cNvPr>
          <p:cNvSpPr/>
          <p:nvPr/>
        </p:nvSpPr>
        <p:spPr>
          <a:xfrm>
            <a:off x="1189442" y="2236573"/>
            <a:ext cx="4408169" cy="3554627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YES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(I.T view)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9442" y="5812994"/>
            <a:ext cx="920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page is not part of the program.</a:t>
            </a:r>
          </a:p>
          <a:p>
            <a:pPr algn="ctr"/>
            <a:r>
              <a:rPr lang="en-US" dirty="0" smtClean="0"/>
              <a:t>It’s here only to navigate in the prototype.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Welcome.</a:t>
            </a:r>
            <a:br>
              <a:rPr lang="en-US" dirty="0"/>
            </a:br>
            <a:r>
              <a:rPr lang="en-US" dirty="0"/>
              <a:t>What would you like to do?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Contact support</a:t>
            </a:r>
            <a:endParaRPr lang="en-US" dirty="0"/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View </a:t>
            </a:r>
            <a:r>
              <a:rPr lang="en-US" dirty="0" smtClean="0"/>
              <a:t>support call </a:t>
            </a:r>
            <a:r>
              <a:rPr lang="en-US" dirty="0"/>
              <a:t>status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List my </a:t>
            </a:r>
            <a:r>
              <a:rPr lang="en-US" dirty="0" smtClean="0"/>
              <a:t>support calls</a:t>
            </a:r>
            <a:endParaRPr lang="en-US" dirty="0"/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Update contact information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FAQ / Q&amp;A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Log out</a:t>
            </a:r>
            <a:endParaRPr lang="he-IL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148281" y="2627171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hlinkClick r:id="rId3" action="ppaction://hlinksldjump"/>
          </p:cNvPr>
          <p:cNvSpPr/>
          <p:nvPr/>
        </p:nvSpPr>
        <p:spPr>
          <a:xfrm>
            <a:off x="148281" y="311180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hlinkClick r:id="rId4" action="ppaction://hlinksldjump"/>
          </p:cNvPr>
          <p:cNvSpPr/>
          <p:nvPr/>
        </p:nvSpPr>
        <p:spPr>
          <a:xfrm>
            <a:off x="148281" y="3548945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hlinkClick r:id="rId5" action="ppaction://hlinksldjump"/>
          </p:cNvPr>
          <p:cNvSpPr/>
          <p:nvPr/>
        </p:nvSpPr>
        <p:spPr>
          <a:xfrm>
            <a:off x="148281" y="3964011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6" action="ppaction://hlinksldjump"/>
          </p:cNvPr>
          <p:cNvSpPr/>
          <p:nvPr/>
        </p:nvSpPr>
        <p:spPr>
          <a:xfrm>
            <a:off x="148281" y="440115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hlinkClick r:id="rId7" action="ppaction://hlinksldjump"/>
          </p:cNvPr>
          <p:cNvSpPr/>
          <p:nvPr/>
        </p:nvSpPr>
        <p:spPr>
          <a:xfrm>
            <a:off x="148281" y="4885785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support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450119" y="1989015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Title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2640214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Type (crash / freeze / permissions / …)</a:t>
            </a:r>
            <a:endParaRPr lang="he-IL" dirty="0"/>
          </a:p>
        </p:txBody>
      </p:sp>
      <p:sp>
        <p:nvSpPr>
          <p:cNvPr id="6" name="מלבן 5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Save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1450119" y="3942612"/>
            <a:ext cx="9186620" cy="468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Description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1450119" y="3291413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Severity(Medium, High, Critical, Urgent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1450119" y="4536659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Tags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call saved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buNone/>
            </a:pPr>
            <a:r>
              <a:rPr lang="en-US" dirty="0" smtClean="0"/>
              <a:t>Your support call was saved in the system.</a:t>
            </a:r>
            <a:br>
              <a:rPr lang="en-US" dirty="0" smtClean="0"/>
            </a:br>
            <a:r>
              <a:rPr lang="en-US" dirty="0" smtClean="0"/>
              <a:t>Your ticket ID is:</a:t>
            </a:r>
            <a:br>
              <a:rPr lang="en-US" dirty="0" smtClean="0"/>
            </a:br>
            <a:r>
              <a:rPr lang="en-US" dirty="0" smtClean="0"/>
              <a:t>XXXX</a:t>
            </a:r>
            <a:br>
              <a:rPr lang="en-US" dirty="0" smtClean="0"/>
            </a:br>
            <a:r>
              <a:rPr lang="en-US" dirty="0" smtClean="0"/>
              <a:t>Please save this ID for future reference.</a:t>
            </a:r>
            <a:endParaRPr lang="en-US" dirty="0"/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 support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l" rtl="0">
              <a:buNone/>
            </a:pPr>
            <a:r>
              <a:rPr lang="en-US" dirty="0" smtClean="0"/>
              <a:t>Please input ticket ID</a:t>
            </a:r>
            <a:endParaRPr lang="en-US" dirty="0"/>
          </a:p>
        </p:txBody>
      </p:sp>
      <p:sp>
        <p:nvSpPr>
          <p:cNvPr id="4" name="מלבן 4"/>
          <p:cNvSpPr/>
          <p:nvPr/>
        </p:nvSpPr>
        <p:spPr>
          <a:xfrm>
            <a:off x="1450119" y="3301511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Ticket ID</a:t>
            </a:r>
            <a:endParaRPr lang="he-IL" dirty="0"/>
          </a:p>
        </p:txBody>
      </p:sp>
      <p:sp>
        <p:nvSpPr>
          <p:cNvPr id="5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Continue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 support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dirty="0" smtClean="0"/>
              <a:t>Ticket ID: XXXX</a:t>
            </a:r>
          </a:p>
          <a:p>
            <a:pPr marL="0" indent="0" algn="l" rtl="0">
              <a:buNone/>
            </a:pPr>
            <a:r>
              <a:rPr lang="en-US" dirty="0" smtClean="0"/>
              <a:t>Title:</a:t>
            </a:r>
          </a:p>
          <a:p>
            <a:pPr marL="0" indent="0" algn="l" rtl="0">
              <a:buNone/>
            </a:pPr>
            <a:r>
              <a:rPr lang="en-US" dirty="0" smtClean="0"/>
              <a:t>Date:</a:t>
            </a:r>
          </a:p>
          <a:p>
            <a:pPr marL="0" indent="0" algn="l" rtl="0">
              <a:buNone/>
            </a:pPr>
            <a:r>
              <a:rPr lang="en-US" dirty="0" smtClean="0"/>
              <a:t>Status:</a:t>
            </a:r>
          </a:p>
          <a:p>
            <a:pPr marL="0" indent="0" algn="l" rtl="0">
              <a:buNone/>
            </a:pPr>
            <a:r>
              <a:rPr lang="en-US" dirty="0" smtClean="0"/>
              <a:t>Tier:</a:t>
            </a:r>
          </a:p>
          <a:p>
            <a:pPr marL="0" indent="0" algn="l" rtl="0">
              <a:buNone/>
            </a:pPr>
            <a:r>
              <a:rPr lang="en-US" dirty="0" smtClean="0"/>
              <a:t>Type:</a:t>
            </a:r>
          </a:p>
          <a:p>
            <a:pPr marL="0" indent="0" algn="l" rtl="0">
              <a:buNone/>
            </a:pPr>
            <a:r>
              <a:rPr lang="en-US" dirty="0" smtClean="0"/>
              <a:t>Severity:</a:t>
            </a:r>
          </a:p>
          <a:p>
            <a:pPr marL="0" indent="0" algn="l" rtl="0">
              <a:buNone/>
            </a:pPr>
            <a:r>
              <a:rPr lang="en-US" dirty="0" smtClean="0"/>
              <a:t>Description:</a:t>
            </a:r>
          </a:p>
          <a:p>
            <a:pPr marL="0" indent="0" algn="l" rtl="0">
              <a:buNone/>
            </a:pPr>
            <a:r>
              <a:rPr lang="en-US" dirty="0" smtClean="0"/>
              <a:t>Notes:</a:t>
            </a:r>
            <a:endParaRPr lang="en-US" dirty="0"/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support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l" rtl="0">
              <a:buNone/>
            </a:pPr>
            <a:r>
              <a:rPr lang="en-US" dirty="0" smtClean="0"/>
              <a:t>Your open tickets are:</a:t>
            </a:r>
            <a:endParaRPr lang="en-US" dirty="0"/>
          </a:p>
          <a:p>
            <a:pPr algn="l" rtl="0"/>
            <a:r>
              <a:rPr lang="en-US" dirty="0"/>
              <a:t>(Ticket ID) – (Ticket Title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/>
              <a:t>(Ticket ID) – (Ticket Title)</a:t>
            </a:r>
          </a:p>
          <a:p>
            <a:pPr algn="l" rtl="0"/>
            <a:r>
              <a:rPr lang="en-US" dirty="0"/>
              <a:t>(Ticket ID) – (Ticket Title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/>
              <a:t>(Ticket ID) – (Ticket Title)</a:t>
            </a:r>
          </a:p>
          <a:p>
            <a:pPr algn="l" rtl="0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רשת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TM03457485[[fn=רשת]]</Template>
  <TotalTime>18</TotalTime>
  <Words>452</Words>
  <Application>Microsoft Office PowerPoint</Application>
  <PresentationFormat>Widescreen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Gisha</vt:lpstr>
      <vt:lpstr>רשת</vt:lpstr>
      <vt:lpstr>SUPPORT TICKETS MANAGEMENT SYSTEM</vt:lpstr>
      <vt:lpstr>Welcome to the system</vt:lpstr>
      <vt:lpstr>Is the user an I.T. professional / administrator?</vt:lpstr>
      <vt:lpstr>Welcome. What would you like to do?</vt:lpstr>
      <vt:lpstr>Contact support</vt:lpstr>
      <vt:lpstr>Support call saved</vt:lpstr>
      <vt:lpstr>View a support call</vt:lpstr>
      <vt:lpstr>View a support call</vt:lpstr>
      <vt:lpstr>My support calls</vt:lpstr>
      <vt:lpstr>Update contact information</vt:lpstr>
      <vt:lpstr>FAQ &amp; Q&amp;A</vt:lpstr>
      <vt:lpstr>Welcome. What would you like to do?</vt:lpstr>
      <vt:lpstr>Creating a ticket</vt:lpstr>
      <vt:lpstr>Ticket saved</vt:lpstr>
      <vt:lpstr>View a ticket</vt:lpstr>
      <vt:lpstr>Ticket details</vt:lpstr>
      <vt:lpstr>Browse tickets</vt:lpstr>
      <vt:lpstr>Create user</vt:lpstr>
      <vt:lpstr>Stats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SUPPORT TICKETS MANAGEMENT SYSTEM</dc:title>
  <dc:creator>אלון גבאי</dc:creator>
  <cp:lastModifiedBy>guille kroter</cp:lastModifiedBy>
  <cp:revision>52</cp:revision>
  <dcterms:created xsi:type="dcterms:W3CDTF">2018-10-21T10:33:00Z</dcterms:created>
  <dcterms:modified xsi:type="dcterms:W3CDTF">2018-11-26T20:45:52Z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1033-10.2.0.5831</vt:lpwstr>
  </property>
</Properties>
</file>