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7C6B-C9B1-49FA-82EA-4EBF386A56B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1217" y="2880360"/>
            <a:ext cx="1143000" cy="35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Customer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491" y="5588508"/>
            <a:ext cx="1600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Contact Details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Phone #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996" y="415291"/>
            <a:ext cx="1600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Support Giver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6809" y="401584"/>
            <a:ext cx="2057400" cy="348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Ticket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Customer E-mail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Type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Severity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Tier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Status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Stakeholders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Tags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Media of Communication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114300"/>
            <a:ext cx="1219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Note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Author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Date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947160"/>
            <a:ext cx="1371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Password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312" y="5867400"/>
            <a:ext cx="585216" cy="35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HR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391400" y="601219"/>
            <a:ext cx="381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67678" y="601219"/>
            <a:ext cx="323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9390" y="397003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067678" y="601219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0092" y="3236979"/>
            <a:ext cx="0" cy="2351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  <a:endCxn id="128" idx="3"/>
          </p:cNvCxnSpPr>
          <p:nvPr/>
        </p:nvCxnSpPr>
        <p:spPr>
          <a:xfrm flipH="1">
            <a:off x="2092388" y="3058668"/>
            <a:ext cx="788829" cy="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28" idx="0"/>
          </p:cNvCxnSpPr>
          <p:nvPr/>
        </p:nvCxnSpPr>
        <p:spPr>
          <a:xfrm flipH="1">
            <a:off x="1635188" y="796291"/>
            <a:ext cx="35908" cy="1925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0"/>
            <a:endCxn id="128" idx="2"/>
          </p:cNvCxnSpPr>
          <p:nvPr/>
        </p:nvCxnSpPr>
        <p:spPr>
          <a:xfrm flipV="1">
            <a:off x="1601920" y="3395633"/>
            <a:ext cx="33268" cy="2471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2471196" y="605791"/>
            <a:ext cx="252561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026827" y="3058668"/>
            <a:ext cx="94711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02921" y="413942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 and</a:t>
            </a:r>
          </a:p>
          <a:p>
            <a:r>
              <a:rPr lang="en-US" sz="1000" dirty="0" smtClean="0"/>
              <a:t>Updates</a:t>
            </a:r>
            <a:endParaRPr lang="en-US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2469476" y="401575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487764" y="605791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85507" y="401584"/>
            <a:ext cx="846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Is created</a:t>
            </a:r>
          </a:p>
          <a:p>
            <a:pPr algn="r"/>
            <a:r>
              <a:rPr lang="en-US" sz="1000" dirty="0" smtClean="0"/>
              <a:t>and updated</a:t>
            </a:r>
          </a:p>
          <a:p>
            <a:pPr algn="r"/>
            <a:r>
              <a:rPr lang="en-US" sz="1000" dirty="0" smtClean="0"/>
              <a:t>by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4743821" y="410719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45345" y="614935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3" idx="3"/>
            <a:endCxn id="5" idx="1"/>
          </p:cNvCxnSpPr>
          <p:nvPr/>
        </p:nvCxnSpPr>
        <p:spPr>
          <a:xfrm>
            <a:off x="1894528" y="6045708"/>
            <a:ext cx="761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82758" y="3402235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Updates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3908563" y="533622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Updated by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850396" y="576871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Updates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954625" y="6024488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Is updated</a:t>
            </a:r>
            <a:br>
              <a:rPr lang="en-US" sz="1000" dirty="0" smtClean="0"/>
            </a:br>
            <a:r>
              <a:rPr lang="en-US" sz="1000" dirty="0" smtClean="0"/>
              <a:t>by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004256" y="2849119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004256" y="3053335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18556" y="280711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113921" y="36871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Has a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7383386" y="60464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Is in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4238355" y="3058677"/>
            <a:ext cx="86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 created by</a:t>
            </a:r>
            <a:endParaRPr lang="en-US" sz="1000" dirty="0"/>
          </a:p>
        </p:txBody>
      </p:sp>
      <p:cxnSp>
        <p:nvCxnSpPr>
          <p:cNvPr id="105" name="Straight Connector 104"/>
          <p:cNvCxnSpPr>
            <a:stCxn id="7" idx="0"/>
          </p:cNvCxnSpPr>
          <p:nvPr/>
        </p:nvCxnSpPr>
        <p:spPr>
          <a:xfrm flipV="1">
            <a:off x="1671096" y="228604"/>
            <a:ext cx="0" cy="186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673352" y="228600"/>
            <a:ext cx="60990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13511" y="-2218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Is created by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53142" y="14947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</a:t>
            </a:r>
            <a:endParaRPr lang="en-US" sz="10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671096" y="228607"/>
            <a:ext cx="187171" cy="17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474568" y="228606"/>
            <a:ext cx="187171" cy="17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/>
          <p:cNvSpPr/>
          <p:nvPr/>
        </p:nvSpPr>
        <p:spPr>
          <a:xfrm>
            <a:off x="2907679" y="4059936"/>
            <a:ext cx="914400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Connector 117"/>
          <p:cNvCxnSpPr>
            <a:stCxn id="114" idx="2"/>
          </p:cNvCxnSpPr>
          <p:nvPr/>
        </p:nvCxnSpPr>
        <p:spPr>
          <a:xfrm>
            <a:off x="3364879" y="4672584"/>
            <a:ext cx="0" cy="90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0"/>
          </p:cNvCxnSpPr>
          <p:nvPr/>
        </p:nvCxnSpPr>
        <p:spPr>
          <a:xfrm flipV="1">
            <a:off x="3364879" y="3236976"/>
            <a:ext cx="0" cy="82296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1177988" y="2721720"/>
            <a:ext cx="914400" cy="67391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cxnSp>
        <p:nvCxnSpPr>
          <p:cNvPr id="133" name="Straight Connector 132"/>
          <p:cNvCxnSpPr>
            <a:endCxn id="12" idx="0"/>
          </p:cNvCxnSpPr>
          <p:nvPr/>
        </p:nvCxnSpPr>
        <p:spPr>
          <a:xfrm flipH="1">
            <a:off x="685800" y="3236976"/>
            <a:ext cx="685800" cy="710184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89096" y="600315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26259" y="4949671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Is created by</a:t>
            </a:r>
            <a:endParaRPr lang="en-US" sz="1000" dirty="0"/>
          </a:p>
        </p:txBody>
      </p:sp>
      <p:cxnSp>
        <p:nvCxnSpPr>
          <p:cNvPr id="170" name="Straight Connector 169"/>
          <p:cNvCxnSpPr>
            <a:stCxn id="12" idx="2"/>
          </p:cNvCxnSpPr>
          <p:nvPr/>
        </p:nvCxnSpPr>
        <p:spPr>
          <a:xfrm>
            <a:off x="685800" y="4785360"/>
            <a:ext cx="0" cy="1260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3" idx="1"/>
          </p:cNvCxnSpPr>
          <p:nvPr/>
        </p:nvCxnSpPr>
        <p:spPr>
          <a:xfrm flipH="1">
            <a:off x="685800" y="6045708"/>
            <a:ext cx="6235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1081194" y="5841492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1081194" y="6045708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 flipH="1">
            <a:off x="470916" y="4804410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681990" y="4797552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Rubinson</dc:creator>
  <cp:lastModifiedBy>guille kroter</cp:lastModifiedBy>
  <cp:revision>8</cp:revision>
  <dcterms:created xsi:type="dcterms:W3CDTF">2018-11-05T19:52:06Z</dcterms:created>
  <dcterms:modified xsi:type="dcterms:W3CDTF">2018-11-26T20:47:10Z</dcterms:modified>
</cp:coreProperties>
</file>