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4" r:id="rId8"/>
    <p:sldId id="261" r:id="rId9"/>
    <p:sldId id="262" r:id="rId10"/>
    <p:sldId id="265" r:id="rId11"/>
    <p:sldId id="269"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CABBC-CC63-490F-92CD-57756F22CD76}" type="datetimeFigureOut">
              <a:rPr lang="en-IL" smtClean="0"/>
              <a:t>05/01/2019</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2E545-397B-4865-9875-CB518E5B9222}" type="slidenum">
              <a:rPr lang="en-IL" smtClean="0"/>
              <a:t>‹#›</a:t>
            </a:fld>
            <a:endParaRPr lang="en-IL"/>
          </a:p>
        </p:txBody>
      </p:sp>
    </p:spTree>
    <p:extLst>
      <p:ext uri="{BB962C8B-B14F-4D97-AF65-F5344CB8AC3E}">
        <p14:creationId xmlns:p14="http://schemas.microsoft.com/office/powerpoint/2010/main" val="26404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72"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9"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74"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75"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6"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7"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256F80D4-D097-4F60-8EBE-1510AB61A6F2}"/>
              </a:ext>
            </a:extLst>
          </p:cNvPr>
          <p:cNvSpPr>
            <a:spLocks noGrp="1"/>
          </p:cNvSpPr>
          <p:nvPr>
            <p:ph type="ctrTitle"/>
          </p:nvPr>
        </p:nvSpPr>
        <p:spPr>
          <a:xfrm>
            <a:off x="1018190" y="924232"/>
            <a:ext cx="8174971" cy="3285866"/>
          </a:xfrm>
        </p:spPr>
        <p:txBody>
          <a:bodyPr>
            <a:normAutofit/>
          </a:bodyPr>
          <a:lstStyle/>
          <a:p>
            <a:pPr algn="l"/>
            <a:r>
              <a:rPr lang="en-US" sz="6200"/>
              <a:t>TicketMan®</a:t>
            </a:r>
            <a:endParaRPr lang="en-IL" sz="6200" dirty="0"/>
          </a:p>
        </p:txBody>
      </p:sp>
      <p:sp>
        <p:nvSpPr>
          <p:cNvPr id="3" name="Subtitle 2">
            <a:extLst>
              <a:ext uri="{FF2B5EF4-FFF2-40B4-BE49-F238E27FC236}">
                <a16:creationId xmlns:a16="http://schemas.microsoft.com/office/drawing/2014/main" id="{C80B2074-009E-471A-93D6-AA68D294D1D2}"/>
              </a:ext>
            </a:extLst>
          </p:cNvPr>
          <p:cNvSpPr>
            <a:spLocks noGrp="1"/>
          </p:cNvSpPr>
          <p:nvPr>
            <p:ph type="subTitle" idx="1"/>
          </p:nvPr>
        </p:nvSpPr>
        <p:spPr>
          <a:xfrm>
            <a:off x="1018190" y="4210098"/>
            <a:ext cx="7178070" cy="863348"/>
          </a:xfrm>
        </p:spPr>
        <p:txBody>
          <a:bodyPr>
            <a:normAutofit/>
          </a:bodyPr>
          <a:lstStyle/>
          <a:p>
            <a:pPr algn="l"/>
            <a:r>
              <a:rPr lang="en-GB" dirty="0"/>
              <a:t>Support Tickets Database Manager System</a:t>
            </a:r>
            <a:endParaRPr lang="en-IL" dirty="0"/>
          </a:p>
        </p:txBody>
      </p:sp>
    </p:spTree>
    <p:extLst>
      <p:ext uri="{BB962C8B-B14F-4D97-AF65-F5344CB8AC3E}">
        <p14:creationId xmlns:p14="http://schemas.microsoft.com/office/powerpoint/2010/main" val="9510547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8199681" cy="707886"/>
          </a:xfrm>
          <a:prstGeom prst="rect">
            <a:avLst/>
          </a:prstGeom>
          <a:noFill/>
        </p:spPr>
        <p:txBody>
          <a:bodyPr wrap="none" rtlCol="0">
            <a:spAutoFit/>
          </a:bodyPr>
          <a:lstStyle/>
          <a:p>
            <a:r>
              <a:rPr lang="en-US" sz="4000" b="1" u="sng" dirty="0"/>
              <a:t>Main challenges in the testing phase</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9" y="1736521"/>
            <a:ext cx="796115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to address all the parts of the product and be sure we have covered 100% of it ?</a:t>
            </a:r>
          </a:p>
          <a:p>
            <a:pPr marL="285750" indent="-285750">
              <a:buFont typeface="Arial" panose="020B0604020202020204" pitchFamily="34" charset="0"/>
              <a:buChar char="•"/>
            </a:pPr>
            <a:r>
              <a:rPr lang="en-US" sz="2400" dirty="0"/>
              <a:t>The developers were also the testers ,So how can we know we’ve tested the program objective ?</a:t>
            </a:r>
          </a:p>
          <a:p>
            <a:pPr marL="285750" indent="-285750">
              <a:buFont typeface="Arial" panose="020B0604020202020204" pitchFamily="34" charset="0"/>
              <a:buChar char="•"/>
            </a:pPr>
            <a:r>
              <a:rPr lang="en-US" sz="2400" dirty="0"/>
              <a:t>The size of the QA group was small ,So how can we manage to split the work between all of the group ?</a:t>
            </a:r>
          </a:p>
          <a:p>
            <a:pPr marL="285750" indent="-285750">
              <a:buFont typeface="Arial" panose="020B0604020202020204" pitchFamily="34" charset="0"/>
              <a:buChar char="•"/>
            </a:pPr>
            <a:r>
              <a:rPr lang="en-US" sz="2400" dirty="0"/>
              <a:t>There are many subsystem in the product that are relay on each over (like the user’s database and the login feature) ,So how can we test one subsystem without interfere the other subsystem ?</a:t>
            </a:r>
            <a:endParaRPr lang="en-IL" sz="2400" dirty="0"/>
          </a:p>
        </p:txBody>
      </p:sp>
    </p:spTree>
    <p:extLst>
      <p:ext uri="{BB962C8B-B14F-4D97-AF65-F5344CB8AC3E}">
        <p14:creationId xmlns:p14="http://schemas.microsoft.com/office/powerpoint/2010/main" val="189311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4548040" cy="707886"/>
          </a:xfrm>
          <a:prstGeom prst="rect">
            <a:avLst/>
          </a:prstGeom>
          <a:noFill/>
        </p:spPr>
        <p:txBody>
          <a:bodyPr wrap="none" rtlCol="0">
            <a:spAutoFit/>
          </a:bodyPr>
          <a:lstStyle/>
          <a:p>
            <a:r>
              <a:rPr lang="en-US" sz="4000" b="1" u="sng" dirty="0"/>
              <a:t>Unresolved Issues</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9" y="1736521"/>
            <a:ext cx="796115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We didn’t complete a GUI interface ,Thing that cost us in the UI experience .</a:t>
            </a:r>
          </a:p>
          <a:p>
            <a:pPr marL="285750" indent="-285750">
              <a:buFont typeface="Arial" panose="020B0604020202020204" pitchFamily="34" charset="0"/>
              <a:buChar char="•"/>
            </a:pPr>
            <a:r>
              <a:rPr lang="en-US" sz="2400" dirty="0"/>
              <a:t>The lack of GUI is also cost us in the statistics and analyze . feature without allowing us the view to the user graphs and charts . </a:t>
            </a:r>
            <a:endParaRPr lang="he-IL" sz="2400" dirty="0"/>
          </a:p>
          <a:p>
            <a:pPr marL="285750" indent="-285750">
              <a:buFont typeface="Arial" panose="020B0604020202020204" pitchFamily="34" charset="0"/>
              <a:buChar char="•"/>
            </a:pPr>
            <a:r>
              <a:rPr lang="en-US" sz="2400" dirty="0"/>
              <a:t>The System cannot work online .Which mean that the system isn't compile to work within separate users at the same time .</a:t>
            </a:r>
          </a:p>
          <a:p>
            <a:pPr marL="285750" indent="-285750">
              <a:buFont typeface="Arial" panose="020B0604020202020204" pitchFamily="34" charset="0"/>
              <a:buChar char="•"/>
            </a:pPr>
            <a:endParaRPr lang="en-IL" sz="2400" dirty="0"/>
          </a:p>
        </p:txBody>
      </p:sp>
    </p:spTree>
    <p:extLst>
      <p:ext uri="{BB962C8B-B14F-4D97-AF65-F5344CB8AC3E}">
        <p14:creationId xmlns:p14="http://schemas.microsoft.com/office/powerpoint/2010/main" val="16812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3784113" cy="707886"/>
          </a:xfrm>
          <a:prstGeom prst="rect">
            <a:avLst/>
          </a:prstGeom>
          <a:noFill/>
        </p:spPr>
        <p:txBody>
          <a:bodyPr wrap="none" rtlCol="0">
            <a:spAutoFit/>
          </a:bodyPr>
          <a:lstStyle/>
          <a:p>
            <a:r>
              <a:rPr lang="en-US" sz="4000" b="1" u="sng" dirty="0"/>
              <a:t>Risks in Develop</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9" y="1736521"/>
            <a:ext cx="796115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Checking all the time that we are work with the requirements of the customer (working with the SRS doc) .</a:t>
            </a:r>
          </a:p>
          <a:p>
            <a:pPr marL="285750" indent="-285750">
              <a:buFont typeface="Arial" panose="020B0604020202020204" pitchFamily="34" charset="0"/>
              <a:buChar char="•"/>
            </a:pPr>
            <a:r>
              <a:rPr lang="en-US" sz="2400" dirty="0"/>
              <a:t>Be able to communicate with all the develop group and check that we are synced with each other and know on what everyone is working on.</a:t>
            </a:r>
          </a:p>
          <a:p>
            <a:pPr marL="285750" indent="-285750">
              <a:buFont typeface="Arial" panose="020B0604020202020204" pitchFamily="34" charset="0"/>
              <a:buChar char="•"/>
            </a:pPr>
            <a:r>
              <a:rPr lang="en-US" sz="2400" dirty="0"/>
              <a:t>Running on tight Schedule</a:t>
            </a:r>
            <a:r>
              <a:rPr lang="he-IL" sz="2400" dirty="0"/>
              <a:t> </a:t>
            </a:r>
            <a:r>
              <a:rPr lang="en-US" sz="2400" dirty="0"/>
              <a:t>is a catalyst to mistakes and skip important steps ,So we needed to check all the time on our working process that is done correctly . </a:t>
            </a:r>
          </a:p>
          <a:p>
            <a:pPr marL="285750" indent="-285750">
              <a:buFont typeface="Arial" panose="020B0604020202020204" pitchFamily="34" charset="0"/>
              <a:buChar char="•"/>
            </a:pPr>
            <a:endParaRPr lang="en-IL" sz="2400" dirty="0"/>
          </a:p>
        </p:txBody>
      </p:sp>
    </p:spTree>
    <p:extLst>
      <p:ext uri="{BB962C8B-B14F-4D97-AF65-F5344CB8AC3E}">
        <p14:creationId xmlns:p14="http://schemas.microsoft.com/office/powerpoint/2010/main" val="199384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8122C-8409-4093-B85F-888CC6105001}"/>
              </a:ext>
            </a:extLst>
          </p:cNvPr>
          <p:cNvSpPr txBox="1"/>
          <p:nvPr/>
        </p:nvSpPr>
        <p:spPr>
          <a:xfrm>
            <a:off x="1988191" y="1501629"/>
            <a:ext cx="6319359" cy="707886"/>
          </a:xfrm>
          <a:prstGeom prst="rect">
            <a:avLst/>
          </a:prstGeom>
          <a:noFill/>
        </p:spPr>
        <p:txBody>
          <a:bodyPr wrap="none" rtlCol="0">
            <a:spAutoFit/>
          </a:bodyPr>
          <a:lstStyle/>
          <a:p>
            <a:r>
              <a:rPr lang="en-US" sz="4000" dirty="0"/>
              <a:t>The End of the presentation .</a:t>
            </a:r>
            <a:endParaRPr lang="en-IL" sz="4000" dirty="0"/>
          </a:p>
        </p:txBody>
      </p:sp>
      <p:sp>
        <p:nvSpPr>
          <p:cNvPr id="4" name="TextBox 3">
            <a:extLst>
              <a:ext uri="{FF2B5EF4-FFF2-40B4-BE49-F238E27FC236}">
                <a16:creationId xmlns:a16="http://schemas.microsoft.com/office/drawing/2014/main" id="{1AAFC2A7-CB15-4335-B658-40BEF6B3836D}"/>
              </a:ext>
            </a:extLst>
          </p:cNvPr>
          <p:cNvSpPr txBox="1"/>
          <p:nvPr/>
        </p:nvSpPr>
        <p:spPr>
          <a:xfrm>
            <a:off x="6096000" y="3162650"/>
            <a:ext cx="5596404" cy="461665"/>
          </a:xfrm>
          <a:prstGeom prst="rect">
            <a:avLst/>
          </a:prstGeom>
          <a:noFill/>
        </p:spPr>
        <p:txBody>
          <a:bodyPr wrap="none" rtlCol="0">
            <a:spAutoFit/>
          </a:bodyPr>
          <a:lstStyle/>
          <a:p>
            <a:r>
              <a:rPr lang="en-US" sz="2400" dirty="0"/>
              <a:t>And now we move to the demonstration …</a:t>
            </a:r>
            <a:endParaRPr lang="en-IL" sz="2400" dirty="0"/>
          </a:p>
        </p:txBody>
      </p:sp>
    </p:spTree>
    <p:extLst>
      <p:ext uri="{BB962C8B-B14F-4D97-AF65-F5344CB8AC3E}">
        <p14:creationId xmlns:p14="http://schemas.microsoft.com/office/powerpoint/2010/main" val="322711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8AD2C-E3C5-4D40-8690-942B8EA9FBE2}"/>
              </a:ext>
            </a:extLst>
          </p:cNvPr>
          <p:cNvSpPr txBox="1"/>
          <p:nvPr/>
        </p:nvSpPr>
        <p:spPr>
          <a:xfrm>
            <a:off x="4253218" y="1632998"/>
            <a:ext cx="7357145" cy="3416320"/>
          </a:xfrm>
          <a:prstGeom prst="rect">
            <a:avLst/>
          </a:prstGeom>
          <a:noFill/>
        </p:spPr>
        <p:txBody>
          <a:bodyPr wrap="square" rtlCol="0">
            <a:spAutoFit/>
          </a:bodyPr>
          <a:lstStyle/>
          <a:p>
            <a:r>
              <a:rPr lang="en-US" sz="2400" dirty="0"/>
              <a:t>Ivan Rubinson - Lead programmer ,Designer</a:t>
            </a:r>
          </a:p>
          <a:p>
            <a:r>
              <a:rPr lang="en-US" sz="2400" dirty="0" err="1"/>
              <a:t>Ilan</a:t>
            </a:r>
            <a:r>
              <a:rPr lang="en-US" sz="2400" dirty="0"/>
              <a:t> </a:t>
            </a:r>
            <a:r>
              <a:rPr lang="en-US" sz="2400" dirty="0" err="1"/>
              <a:t>Kroter</a:t>
            </a:r>
            <a:r>
              <a:rPr lang="en-US" sz="2400" dirty="0"/>
              <a:t> - Lead QA ,Programmer</a:t>
            </a:r>
          </a:p>
          <a:p>
            <a:r>
              <a:rPr lang="en-US" sz="2400" dirty="0"/>
              <a:t>Stav Lobel - Documentation</a:t>
            </a:r>
            <a:r>
              <a:rPr lang="he-IL" sz="2400" dirty="0"/>
              <a:t> </a:t>
            </a:r>
            <a:r>
              <a:rPr lang="en-US" sz="2400" dirty="0"/>
              <a:t>,Programmer ,QA</a:t>
            </a:r>
          </a:p>
          <a:p>
            <a:r>
              <a:rPr lang="en-US" sz="2400" dirty="0"/>
              <a:t>Alon </a:t>
            </a:r>
            <a:r>
              <a:rPr lang="en-US" sz="2400" dirty="0" err="1"/>
              <a:t>Gabay</a:t>
            </a:r>
            <a:r>
              <a:rPr lang="en-US" sz="2400" dirty="0"/>
              <a:t> - Documentation</a:t>
            </a:r>
          </a:p>
          <a:p>
            <a:r>
              <a:rPr lang="en-US" sz="2400" dirty="0"/>
              <a:t>Ron </a:t>
            </a:r>
            <a:r>
              <a:rPr lang="en-US" sz="2400" dirty="0" err="1"/>
              <a:t>Shokoury</a:t>
            </a:r>
            <a:r>
              <a:rPr lang="en-US" sz="2400" dirty="0"/>
              <a:t> – Programmer ,QA</a:t>
            </a:r>
          </a:p>
          <a:p>
            <a:r>
              <a:rPr lang="en-US" sz="2400" dirty="0" err="1"/>
              <a:t>Ilan</a:t>
            </a:r>
            <a:r>
              <a:rPr lang="en-US" sz="2400" dirty="0"/>
              <a:t> </a:t>
            </a:r>
            <a:r>
              <a:rPr lang="en-US" sz="2400" dirty="0" err="1"/>
              <a:t>Tulepov</a:t>
            </a:r>
            <a:r>
              <a:rPr lang="en-US" sz="2400" dirty="0"/>
              <a:t> - Programmer</a:t>
            </a:r>
          </a:p>
          <a:p>
            <a:r>
              <a:rPr lang="en-US" sz="2400" dirty="0" err="1"/>
              <a:t>Lidor</a:t>
            </a:r>
            <a:r>
              <a:rPr lang="en-US" sz="2400" dirty="0"/>
              <a:t> </a:t>
            </a:r>
            <a:r>
              <a:rPr lang="en-US" sz="2400" dirty="0" err="1"/>
              <a:t>Zaguri</a:t>
            </a:r>
            <a:r>
              <a:rPr lang="en-US" sz="2400" dirty="0"/>
              <a:t> – Programmer ,QA</a:t>
            </a:r>
          </a:p>
          <a:p>
            <a:r>
              <a:rPr lang="en-US" sz="2400" dirty="0" err="1"/>
              <a:t>Itay</a:t>
            </a:r>
            <a:r>
              <a:rPr lang="en-US" sz="2400" dirty="0"/>
              <a:t> </a:t>
            </a:r>
            <a:r>
              <a:rPr lang="en-US" sz="2400" dirty="0" err="1"/>
              <a:t>Kalaf</a:t>
            </a:r>
            <a:r>
              <a:rPr lang="en-US" sz="2400" dirty="0"/>
              <a:t> - Documentation</a:t>
            </a:r>
          </a:p>
          <a:p>
            <a:endParaRPr lang="en-IL" sz="2400" dirty="0"/>
          </a:p>
        </p:txBody>
      </p:sp>
      <p:sp>
        <p:nvSpPr>
          <p:cNvPr id="5" name="TextBox 4">
            <a:extLst>
              <a:ext uri="{FF2B5EF4-FFF2-40B4-BE49-F238E27FC236}">
                <a16:creationId xmlns:a16="http://schemas.microsoft.com/office/drawing/2014/main" id="{D9482E91-7A81-43FD-AC02-862FB44FEC01}"/>
              </a:ext>
            </a:extLst>
          </p:cNvPr>
          <p:cNvSpPr txBox="1"/>
          <p:nvPr/>
        </p:nvSpPr>
        <p:spPr>
          <a:xfrm>
            <a:off x="2407640" y="839007"/>
            <a:ext cx="2726422" cy="707886"/>
          </a:xfrm>
          <a:prstGeom prst="rect">
            <a:avLst/>
          </a:prstGeom>
          <a:noFill/>
        </p:spPr>
        <p:txBody>
          <a:bodyPr wrap="square" rtlCol="0">
            <a:spAutoFit/>
          </a:bodyPr>
          <a:lstStyle/>
          <a:p>
            <a:r>
              <a:rPr lang="en-US" sz="4000" b="1" u="sng" dirty="0"/>
              <a:t>Personnel:</a:t>
            </a:r>
            <a:endParaRPr lang="en-IL" sz="4000" dirty="0"/>
          </a:p>
        </p:txBody>
      </p:sp>
    </p:spTree>
    <p:extLst>
      <p:ext uri="{BB962C8B-B14F-4D97-AF65-F5344CB8AC3E}">
        <p14:creationId xmlns:p14="http://schemas.microsoft.com/office/powerpoint/2010/main" val="420933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655B6-2A5B-463E-8FF8-72F6AE64863A}"/>
              </a:ext>
            </a:extLst>
          </p:cNvPr>
          <p:cNvSpPr txBox="1"/>
          <p:nvPr/>
        </p:nvSpPr>
        <p:spPr>
          <a:xfrm>
            <a:off x="4546832" y="1568741"/>
            <a:ext cx="6727971" cy="2677656"/>
          </a:xfrm>
          <a:prstGeom prst="rect">
            <a:avLst/>
          </a:prstGeom>
          <a:noFill/>
        </p:spPr>
        <p:txBody>
          <a:bodyPr wrap="square" rtlCol="0">
            <a:spAutoFit/>
          </a:bodyPr>
          <a:lstStyle/>
          <a:p>
            <a:r>
              <a:rPr lang="en-US" sz="2400" i="1" dirty="0"/>
              <a:t>In many organizations which have a technical support department, there needs to be a management and control system that could handle the vast information of many technical problems they are in charge of, this system is rooted on the company workers and their ability to use this kind of information to solve their problems in the best possible way.</a:t>
            </a:r>
            <a:endParaRPr lang="en-IL" sz="2400" dirty="0"/>
          </a:p>
        </p:txBody>
      </p:sp>
      <p:sp>
        <p:nvSpPr>
          <p:cNvPr id="3" name="TextBox 2">
            <a:extLst>
              <a:ext uri="{FF2B5EF4-FFF2-40B4-BE49-F238E27FC236}">
                <a16:creationId xmlns:a16="http://schemas.microsoft.com/office/drawing/2014/main" id="{E448C9A0-78CC-4ED2-8FFA-7C29281E531C}"/>
              </a:ext>
            </a:extLst>
          </p:cNvPr>
          <p:cNvSpPr txBox="1"/>
          <p:nvPr/>
        </p:nvSpPr>
        <p:spPr>
          <a:xfrm>
            <a:off x="2273417" y="587229"/>
            <a:ext cx="2474752" cy="707886"/>
          </a:xfrm>
          <a:prstGeom prst="rect">
            <a:avLst/>
          </a:prstGeom>
          <a:noFill/>
        </p:spPr>
        <p:txBody>
          <a:bodyPr wrap="square" rtlCol="0">
            <a:spAutoFit/>
          </a:bodyPr>
          <a:lstStyle/>
          <a:p>
            <a:r>
              <a:rPr lang="en-US" sz="4000" b="1" u="sng" dirty="0"/>
              <a:t>Purpose:</a:t>
            </a:r>
            <a:endParaRPr lang="en-IL" sz="4000" b="1" u="sng" dirty="0"/>
          </a:p>
        </p:txBody>
      </p:sp>
    </p:spTree>
    <p:extLst>
      <p:ext uri="{BB962C8B-B14F-4D97-AF65-F5344CB8AC3E}">
        <p14:creationId xmlns:p14="http://schemas.microsoft.com/office/powerpoint/2010/main" val="279746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BC606B-6E25-455E-B491-7455ED04F35A}"/>
              </a:ext>
            </a:extLst>
          </p:cNvPr>
          <p:cNvSpPr txBox="1"/>
          <p:nvPr/>
        </p:nvSpPr>
        <p:spPr>
          <a:xfrm>
            <a:off x="1728132" y="1283516"/>
            <a:ext cx="3867325" cy="1261884"/>
          </a:xfrm>
          <a:prstGeom prst="rect">
            <a:avLst/>
          </a:prstGeom>
          <a:noFill/>
        </p:spPr>
        <p:txBody>
          <a:bodyPr wrap="square" rtlCol="0">
            <a:spAutoFit/>
          </a:bodyPr>
          <a:lstStyle/>
          <a:p>
            <a:r>
              <a:rPr lang="en-US" sz="4000" b="1" u="sng" dirty="0"/>
              <a:t>Requirements:</a:t>
            </a:r>
          </a:p>
          <a:p>
            <a:endParaRPr lang="en-US" b="1" u="sng" dirty="0"/>
          </a:p>
          <a:p>
            <a:endParaRPr lang="en-IL" dirty="0"/>
          </a:p>
        </p:txBody>
      </p:sp>
      <p:sp>
        <p:nvSpPr>
          <p:cNvPr id="3" name="TextBox 2">
            <a:extLst>
              <a:ext uri="{FF2B5EF4-FFF2-40B4-BE49-F238E27FC236}">
                <a16:creationId xmlns:a16="http://schemas.microsoft.com/office/drawing/2014/main" id="{771F955C-AD7E-4EFA-9279-06B73D9158D1}"/>
              </a:ext>
            </a:extLst>
          </p:cNvPr>
          <p:cNvSpPr txBox="1"/>
          <p:nvPr/>
        </p:nvSpPr>
        <p:spPr>
          <a:xfrm>
            <a:off x="4253218" y="2119777"/>
            <a:ext cx="7298421" cy="1569660"/>
          </a:xfrm>
          <a:prstGeom prst="rect">
            <a:avLst/>
          </a:prstGeom>
          <a:noFill/>
        </p:spPr>
        <p:txBody>
          <a:bodyPr wrap="square" rtlCol="0">
            <a:spAutoFit/>
          </a:bodyPr>
          <a:lstStyle/>
          <a:p>
            <a:r>
              <a:rPr lang="en-US" sz="2400" dirty="0"/>
              <a:t>For our product there was a lot of requirements that we would need to addressed .</a:t>
            </a:r>
          </a:p>
          <a:p>
            <a:r>
              <a:rPr lang="en-US" sz="2400" dirty="0"/>
              <a:t>Some of the requirements we will show you in the next slide .</a:t>
            </a:r>
            <a:endParaRPr lang="en-IL" sz="2400" dirty="0"/>
          </a:p>
        </p:txBody>
      </p:sp>
    </p:spTree>
    <p:extLst>
      <p:ext uri="{BB962C8B-B14F-4D97-AF65-F5344CB8AC3E}">
        <p14:creationId xmlns:p14="http://schemas.microsoft.com/office/powerpoint/2010/main" val="61349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646331"/>
          </a:xfrm>
          <a:prstGeom prst="rect">
            <a:avLst/>
          </a:prstGeom>
          <a:noFill/>
        </p:spPr>
        <p:txBody>
          <a:bodyPr wrap="square" rtlCol="0">
            <a:spAutoFit/>
          </a:bodyPr>
          <a:lstStyle/>
          <a:p>
            <a:r>
              <a:rPr lang="en-US" sz="3600" b="1" u="sng" dirty="0" err="1"/>
              <a:t>Requierment</a:t>
            </a:r>
            <a:r>
              <a:rPr lang="en-US" sz="3600" b="1" u="sng" dirty="0"/>
              <a:t> No.1 - </a:t>
            </a:r>
            <a:r>
              <a:rPr lang="en-US" sz="3600" b="1" i="1" u="sng" dirty="0"/>
              <a:t>Log-in &amp; Authentication</a:t>
            </a:r>
            <a:endParaRPr lang="en-IL" sz="36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4211272" y="1828800"/>
            <a:ext cx="7793373" cy="3416320"/>
          </a:xfrm>
          <a:prstGeom prst="rect">
            <a:avLst/>
          </a:prstGeom>
          <a:noFill/>
        </p:spPr>
        <p:txBody>
          <a:bodyPr wrap="square" rtlCol="0">
            <a:spAutoFit/>
          </a:bodyPr>
          <a:lstStyle/>
          <a:p>
            <a:r>
              <a:rPr lang="en-US" sz="2400" dirty="0"/>
              <a:t>In this requirement we needed to create a Login system that will restrict the product only for the client's workers and also for documentation the ticket’s creator contact details .</a:t>
            </a:r>
          </a:p>
          <a:p>
            <a:endParaRPr lang="en-US" sz="2400" dirty="0"/>
          </a:p>
          <a:p>
            <a:r>
              <a:rPr lang="en-US" sz="2400" dirty="0"/>
              <a:t>To answer that , we have created a database that will contain all the user's information and contact details for the tickets creation as also Authenticate  the user when log in with username and password that are saved in the database . </a:t>
            </a:r>
            <a:endParaRPr lang="en-IL" sz="2400" dirty="0"/>
          </a:p>
        </p:txBody>
      </p:sp>
    </p:spTree>
    <p:extLst>
      <p:ext uri="{BB962C8B-B14F-4D97-AF65-F5344CB8AC3E}">
        <p14:creationId xmlns:p14="http://schemas.microsoft.com/office/powerpoint/2010/main" val="389362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707886"/>
          </a:xfrm>
          <a:prstGeom prst="rect">
            <a:avLst/>
          </a:prstGeom>
          <a:noFill/>
        </p:spPr>
        <p:txBody>
          <a:bodyPr wrap="square" rtlCol="0">
            <a:spAutoFit/>
          </a:bodyPr>
          <a:lstStyle/>
          <a:p>
            <a:r>
              <a:rPr lang="en-US" sz="4000" b="1" u="sng" dirty="0" err="1"/>
              <a:t>Requierment</a:t>
            </a:r>
            <a:r>
              <a:rPr lang="en-US" sz="4000" b="1" u="sng" dirty="0"/>
              <a:t> No.2 - </a:t>
            </a:r>
            <a:r>
              <a:rPr lang="en-US" sz="4000" b="1" i="1" u="sng" dirty="0"/>
              <a:t>Create service call</a:t>
            </a:r>
            <a:endParaRPr lang="en-IL" sz="40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3783436" y="1828800"/>
            <a:ext cx="8221210" cy="2677656"/>
          </a:xfrm>
          <a:prstGeom prst="rect">
            <a:avLst/>
          </a:prstGeom>
          <a:noFill/>
        </p:spPr>
        <p:txBody>
          <a:bodyPr wrap="square" rtlCol="0">
            <a:spAutoFit/>
          </a:bodyPr>
          <a:lstStyle/>
          <a:p>
            <a:r>
              <a:rPr lang="en-GB" sz="2400" dirty="0"/>
              <a:t>For the support tickets database manager system we have needed of </a:t>
            </a:r>
            <a:r>
              <a:rPr lang="en-US" sz="2400" dirty="0"/>
              <a:t>course ,Tickets .</a:t>
            </a:r>
          </a:p>
          <a:p>
            <a:endParaRPr lang="en-US" sz="2400" dirty="0"/>
          </a:p>
          <a:p>
            <a:endParaRPr lang="en-US" sz="2400" dirty="0"/>
          </a:p>
          <a:p>
            <a:r>
              <a:rPr lang="en-US" sz="2400" dirty="0"/>
              <a:t>So we created after the login phase a service call creation system that can be accessed through the client’s workers and also by the IT team of the client .</a:t>
            </a:r>
            <a:endParaRPr lang="en-IL" sz="2400" dirty="0"/>
          </a:p>
        </p:txBody>
      </p:sp>
    </p:spTree>
    <p:extLst>
      <p:ext uri="{BB962C8B-B14F-4D97-AF65-F5344CB8AC3E}">
        <p14:creationId xmlns:p14="http://schemas.microsoft.com/office/powerpoint/2010/main" val="339924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707886"/>
          </a:xfrm>
          <a:prstGeom prst="rect">
            <a:avLst/>
          </a:prstGeom>
          <a:noFill/>
        </p:spPr>
        <p:txBody>
          <a:bodyPr wrap="square" rtlCol="0">
            <a:spAutoFit/>
          </a:bodyPr>
          <a:lstStyle/>
          <a:p>
            <a:r>
              <a:rPr lang="en-US" sz="4000" b="1" u="sng" dirty="0" err="1"/>
              <a:t>Requierment</a:t>
            </a:r>
            <a:r>
              <a:rPr lang="en-US" sz="4000" b="1" u="sng" dirty="0"/>
              <a:t> No.3 - </a:t>
            </a:r>
            <a:r>
              <a:rPr lang="en-US" sz="4000" b="1" i="1" u="sng" dirty="0"/>
              <a:t>Update tickets</a:t>
            </a:r>
            <a:endParaRPr lang="en-IL" sz="40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4211272" y="1828800"/>
            <a:ext cx="7793373" cy="3046988"/>
          </a:xfrm>
          <a:prstGeom prst="rect">
            <a:avLst/>
          </a:prstGeom>
          <a:noFill/>
        </p:spPr>
        <p:txBody>
          <a:bodyPr wrap="square" rtlCol="0">
            <a:spAutoFit/>
          </a:bodyPr>
          <a:lstStyle/>
          <a:p>
            <a:r>
              <a:rPr lang="en-US" sz="2400" dirty="0"/>
              <a:t>We know that every service ticket need to be handle and eventually be closed .for that a ticket need to be updated ,edited ,changed and in the end closed .</a:t>
            </a:r>
          </a:p>
          <a:p>
            <a:endParaRPr lang="en-US" sz="2400" dirty="0"/>
          </a:p>
          <a:p>
            <a:r>
              <a:rPr lang="en-US" sz="2400" dirty="0"/>
              <a:t>So we have created an update system for our system that can do all of these ,like update the ticket by stakeholders ,adding notes ,changing contact details and of course ,update the ticket status and close it .</a:t>
            </a:r>
            <a:endParaRPr lang="en-IL" sz="2400" dirty="0"/>
          </a:p>
        </p:txBody>
      </p:sp>
    </p:spTree>
    <p:extLst>
      <p:ext uri="{BB962C8B-B14F-4D97-AF65-F5344CB8AC3E}">
        <p14:creationId xmlns:p14="http://schemas.microsoft.com/office/powerpoint/2010/main" val="264011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C278C-E32A-404D-9D1B-033FB5C39BD2}"/>
              </a:ext>
            </a:extLst>
          </p:cNvPr>
          <p:cNvSpPr txBox="1"/>
          <p:nvPr/>
        </p:nvSpPr>
        <p:spPr>
          <a:xfrm>
            <a:off x="2035728" y="746620"/>
            <a:ext cx="8120543" cy="707886"/>
          </a:xfrm>
          <a:prstGeom prst="rect">
            <a:avLst/>
          </a:prstGeom>
          <a:noFill/>
        </p:spPr>
        <p:txBody>
          <a:bodyPr wrap="square" rtlCol="0">
            <a:spAutoFit/>
          </a:bodyPr>
          <a:lstStyle/>
          <a:p>
            <a:r>
              <a:rPr lang="en-US" sz="4000" b="1" u="sng" dirty="0"/>
              <a:t>Data Flow Diagram</a:t>
            </a:r>
            <a:endParaRPr lang="en-IL" sz="4000" b="1" u="sng" dirty="0"/>
          </a:p>
        </p:txBody>
      </p:sp>
      <p:sp>
        <p:nvSpPr>
          <p:cNvPr id="3" name="TextBox 2">
            <a:extLst>
              <a:ext uri="{FF2B5EF4-FFF2-40B4-BE49-F238E27FC236}">
                <a16:creationId xmlns:a16="http://schemas.microsoft.com/office/drawing/2014/main" id="{4A76FBDF-46A0-40B5-AC18-1F278EEE3F8A}"/>
              </a:ext>
            </a:extLst>
          </p:cNvPr>
          <p:cNvSpPr txBox="1"/>
          <p:nvPr/>
        </p:nvSpPr>
        <p:spPr>
          <a:xfrm>
            <a:off x="3221764" y="2762428"/>
            <a:ext cx="8725255" cy="830997"/>
          </a:xfrm>
          <a:prstGeom prst="rect">
            <a:avLst/>
          </a:prstGeom>
          <a:noFill/>
        </p:spPr>
        <p:txBody>
          <a:bodyPr wrap="square" rtlCol="0">
            <a:spAutoFit/>
          </a:bodyPr>
          <a:lstStyle/>
          <a:p>
            <a:r>
              <a:rPr lang="en-US" sz="2400" dirty="0"/>
              <a:t>For us to show you an overall view of the system and how it works ,we have created a data flow diagram to demonstrated it …</a:t>
            </a:r>
            <a:endParaRPr lang="en-IL" sz="2400" dirty="0"/>
          </a:p>
        </p:txBody>
      </p:sp>
    </p:spTree>
    <p:extLst>
      <p:ext uri="{BB962C8B-B14F-4D97-AF65-F5344CB8AC3E}">
        <p14:creationId xmlns:p14="http://schemas.microsoft.com/office/powerpoint/2010/main" val="199554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9" name="Group 58">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0"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1"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2"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3"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4"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5"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7" name="Freeform: Shape 66">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0B04D2ED-670F-4CBA-B773-191BA26FBB4A}"/>
              </a:ext>
            </a:extLst>
          </p:cNvPr>
          <p:cNvPicPr>
            <a:picLocks noChangeAspect="1"/>
          </p:cNvPicPr>
          <p:nvPr/>
        </p:nvPicPr>
        <p:blipFill>
          <a:blip r:embed="rId3"/>
          <a:stretch>
            <a:fillRect/>
          </a:stretch>
        </p:blipFill>
        <p:spPr>
          <a:xfrm>
            <a:off x="3420694" y="974724"/>
            <a:ext cx="6665340" cy="4899025"/>
          </a:xfrm>
          <a:prstGeom prst="rect">
            <a:avLst/>
          </a:prstGeom>
        </p:spPr>
      </p:pic>
    </p:spTree>
    <p:extLst>
      <p:ext uri="{BB962C8B-B14F-4D97-AF65-F5344CB8AC3E}">
        <p14:creationId xmlns:p14="http://schemas.microsoft.com/office/powerpoint/2010/main" val="918978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249</TotalTime>
  <Words>665</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Parallax</vt:lpstr>
      <vt:lpstr>TicketMan®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TicketMan®</dc:title>
  <dc:creator>סתיו לובל</dc:creator>
  <cp:lastModifiedBy>סתיו לובל</cp:lastModifiedBy>
  <cp:revision>20</cp:revision>
  <dcterms:created xsi:type="dcterms:W3CDTF">2019-01-05T09:20:36Z</dcterms:created>
  <dcterms:modified xsi:type="dcterms:W3CDTF">2019-01-05T13:37:53Z</dcterms:modified>
</cp:coreProperties>
</file>