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2" r:id="rId14"/>
    <p:sldId id="273" r:id="rId15"/>
    <p:sldId id="267" r:id="rId16"/>
    <p:sldId id="268" r:id="rId17"/>
    <p:sldId id="269" r:id="rId18"/>
    <p:sldId id="25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12/13/2018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1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TICKETS</a:t>
            </a:r>
            <a:br>
              <a:rPr lang="en-US" dirty="0"/>
            </a:br>
            <a:r>
              <a:rPr lang="en-US" dirty="0"/>
              <a:t>MANAGEMENT SYSTEM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Prototype v2</a:t>
            </a:r>
            <a:endParaRPr lang="he-IL" dirty="0"/>
          </a:p>
        </p:txBody>
      </p:sp>
      <p:sp>
        <p:nvSpPr>
          <p:cNvPr id="4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Start!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703" y="5343742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by clicking on golden buttons.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contact information</a:t>
            </a:r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8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  <p:sp>
        <p:nvSpPr>
          <p:cNvPr id="9" name="מלבן 6">
            <a:hlinkClick r:id="rId2" action="ppaction://hlinksldjump"/>
          </p:cNvPr>
          <p:cNvSpPr/>
          <p:nvPr/>
        </p:nvSpPr>
        <p:spPr>
          <a:xfrm>
            <a:off x="9183077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XYZ?</a:t>
            </a:r>
            <a:br>
              <a:rPr lang="en-US" dirty="0"/>
            </a:br>
            <a:r>
              <a:rPr lang="en-US" dirty="0"/>
              <a:t>ABC.</a:t>
            </a:r>
          </a:p>
          <a:p>
            <a:pPr algn="l" rtl="0"/>
            <a:r>
              <a:rPr lang="en-US" dirty="0"/>
              <a:t>QWER?</a:t>
            </a:r>
            <a:br>
              <a:rPr lang="en-US" dirty="0"/>
            </a:br>
            <a:r>
              <a:rPr lang="en-US" dirty="0"/>
              <a:t>DEF.</a:t>
            </a:r>
          </a:p>
          <a:p>
            <a:pPr algn="l" rtl="0"/>
            <a:r>
              <a:rPr lang="en-US" dirty="0"/>
              <a:t>…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Open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/ update ticket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Browse tickets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Create user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Analytical Stats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</a:p>
          <a:p>
            <a:pPr marL="457200" indent="-457200" algn="l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5" action="ppaction://hlinksldjump"/>
          </p:cNvPr>
          <p:cNvSpPr/>
          <p:nvPr/>
        </p:nvSpPr>
        <p:spPr>
          <a:xfrm>
            <a:off x="148281" y="486176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6" action="ppaction://hlinksldjump"/>
          </p:cNvPr>
          <p:cNvSpPr/>
          <p:nvPr/>
        </p:nvSpPr>
        <p:spPr>
          <a:xfrm>
            <a:off x="148281" y="398678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7" action="ppaction://hlinksldjump"/>
          </p:cNvPr>
          <p:cNvSpPr/>
          <p:nvPr/>
        </p:nvSpPr>
        <p:spPr>
          <a:xfrm>
            <a:off x="163005" y="4390804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ticket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24092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98254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2625352" y="6248678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4835318"/>
            <a:ext cx="9186620" cy="56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4"/>
          <p:cNvSpPr/>
          <p:nvPr/>
        </p:nvSpPr>
        <p:spPr>
          <a:xfrm>
            <a:off x="1450119" y="360013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Severity(Medium, High, Critical, Urgent)</a:t>
            </a:r>
            <a:endParaRPr lang="he-IL" dirty="0"/>
          </a:p>
        </p:txBody>
      </p:sp>
      <p:sp>
        <p:nvSpPr>
          <p:cNvPr id="9" name="מלבן 3"/>
          <p:cNvSpPr/>
          <p:nvPr/>
        </p:nvSpPr>
        <p:spPr>
          <a:xfrm>
            <a:off x="1450119" y="18294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Customer email</a:t>
            </a:r>
            <a:endParaRPr lang="he-IL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38655" y="1637186"/>
            <a:ext cx="49895" cy="4550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16598" y="677096"/>
            <a:ext cx="5908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Will attempt to find a registered user with this email.</a:t>
            </a:r>
          </a:p>
          <a:p>
            <a:pPr algn="ctr"/>
            <a:r>
              <a:rPr lang="en-US" dirty="0"/>
              <a:t>If found, will link them and the ticket.</a:t>
            </a:r>
          </a:p>
          <a:p>
            <a:pPr algn="ctr"/>
            <a:r>
              <a:rPr lang="en-US" dirty="0"/>
              <a:t>Otherwise, will alert the support giver.</a:t>
            </a:r>
          </a:p>
        </p:txBody>
      </p:sp>
      <p:sp>
        <p:nvSpPr>
          <p:cNvPr id="12" name="מלבן 6">
            <a:hlinkClick r:id="rId3" action="ppaction://hlinksldjump"/>
          </p:cNvPr>
          <p:cNvSpPr/>
          <p:nvPr/>
        </p:nvSpPr>
        <p:spPr>
          <a:xfrm>
            <a:off x="8476495" y="6248678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4" name="מלבן 4"/>
          <p:cNvSpPr/>
          <p:nvPr/>
        </p:nvSpPr>
        <p:spPr>
          <a:xfrm>
            <a:off x="1450119" y="421772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Media of Communication</a:t>
            </a:r>
            <a:endParaRPr lang="he-IL" dirty="0"/>
          </a:p>
        </p:txBody>
      </p:sp>
      <p:sp>
        <p:nvSpPr>
          <p:cNvPr id="13" name="מלבן 8"/>
          <p:cNvSpPr/>
          <p:nvPr/>
        </p:nvSpPr>
        <p:spPr>
          <a:xfrm>
            <a:off x="1450119" y="5490123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Tags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saved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/>
              <a:t>The ticket was saved in the system.</a:t>
            </a:r>
            <a:br>
              <a:rPr lang="en-US" dirty="0"/>
            </a:br>
            <a:r>
              <a:rPr lang="en-US" dirty="0"/>
              <a:t>The ticket ID is:</a:t>
            </a:r>
            <a:br>
              <a:rPr lang="en-US" dirty="0"/>
            </a:br>
            <a:r>
              <a:rPr lang="en-US" dirty="0"/>
              <a:t>XXXX</a:t>
            </a:r>
            <a:br>
              <a:rPr lang="en-US" dirty="0"/>
            </a:br>
            <a:r>
              <a:rPr lang="en-US" dirty="0"/>
              <a:t>Please save this ID for future reference.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ticket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Please input ticket ID</a:t>
            </a:r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3675"/>
            <a:ext cx="9905998" cy="3124201"/>
          </a:xfrm>
        </p:spPr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Ticket ID: XXXX</a:t>
            </a:r>
          </a:p>
          <a:p>
            <a:pPr marL="0" indent="0" algn="l" rtl="0">
              <a:buNone/>
            </a:pPr>
            <a:r>
              <a:rPr lang="en-US" dirty="0"/>
              <a:t>Description: ____</a:t>
            </a:r>
          </a:p>
          <a:p>
            <a:pPr marL="0" indent="0" algn="l" rtl="0">
              <a:buNone/>
            </a:pPr>
            <a:r>
              <a:rPr lang="en-US" dirty="0"/>
              <a:t>_______________</a:t>
            </a:r>
          </a:p>
          <a:p>
            <a:pPr marL="0" indent="0" algn="l" rtl="0">
              <a:buNone/>
            </a:pPr>
            <a:r>
              <a:rPr lang="en-US" dirty="0"/>
              <a:t>Media of communication:_______</a:t>
            </a:r>
          </a:p>
        </p:txBody>
      </p:sp>
      <p:sp>
        <p:nvSpPr>
          <p:cNvPr id="4" name="מלבן 4"/>
          <p:cNvSpPr/>
          <p:nvPr/>
        </p:nvSpPr>
        <p:spPr>
          <a:xfrm>
            <a:off x="1450119" y="4036315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464808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Tier</a:t>
            </a:r>
            <a:endParaRPr lang="he-IL" dirty="0"/>
          </a:p>
        </p:txBody>
      </p:sp>
      <p:sp>
        <p:nvSpPr>
          <p:cNvPr id="6" name="מלבן 4"/>
          <p:cNvSpPr/>
          <p:nvPr/>
        </p:nvSpPr>
        <p:spPr>
          <a:xfrm>
            <a:off x="1450119" y="5279401"/>
            <a:ext cx="4481124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Status</a:t>
            </a:r>
            <a:endParaRPr lang="he-IL" dirty="0"/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Update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8" name="מלבן 6">
            <a:hlinkClick r:id="rId2" action="ppaction://hlinksldjump"/>
          </p:cNvPr>
          <p:cNvSpPr/>
          <p:nvPr/>
        </p:nvSpPr>
        <p:spPr>
          <a:xfrm>
            <a:off x="9183077" y="6118233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4"/>
          <p:cNvSpPr/>
          <p:nvPr/>
        </p:nvSpPr>
        <p:spPr>
          <a:xfrm>
            <a:off x="6141307" y="4036315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</a:t>
            </a:r>
            <a:endParaRPr lang="he-IL" dirty="0"/>
          </a:p>
        </p:txBody>
      </p:sp>
      <p:sp>
        <p:nvSpPr>
          <p:cNvPr id="10" name="מלבן 4"/>
          <p:cNvSpPr/>
          <p:nvPr/>
        </p:nvSpPr>
        <p:spPr>
          <a:xfrm>
            <a:off x="6141307" y="4651472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</a:t>
            </a:r>
            <a:endParaRPr lang="he-IL" dirty="0"/>
          </a:p>
        </p:txBody>
      </p:sp>
      <p:sp>
        <p:nvSpPr>
          <p:cNvPr id="11" name="מלבן 4"/>
          <p:cNvSpPr/>
          <p:nvPr/>
        </p:nvSpPr>
        <p:spPr>
          <a:xfrm>
            <a:off x="6141307" y="5279402"/>
            <a:ext cx="449543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Tags</a:t>
            </a:r>
            <a:endParaRPr lang="he-IL" dirty="0"/>
          </a:p>
        </p:txBody>
      </p:sp>
      <p:sp>
        <p:nvSpPr>
          <p:cNvPr id="12" name="מלבן 4"/>
          <p:cNvSpPr/>
          <p:nvPr/>
        </p:nvSpPr>
        <p:spPr>
          <a:xfrm>
            <a:off x="6141306" y="3422596"/>
            <a:ext cx="449543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Stakeholders</a:t>
            </a:r>
            <a:endParaRPr lang="he-IL" dirty="0"/>
          </a:p>
        </p:txBody>
      </p:sp>
      <p:sp>
        <p:nvSpPr>
          <p:cNvPr id="13" name="מלבן 4"/>
          <p:cNvSpPr/>
          <p:nvPr/>
        </p:nvSpPr>
        <p:spPr>
          <a:xfrm>
            <a:off x="6141306" y="2828426"/>
            <a:ext cx="343518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note here</a:t>
            </a:r>
            <a:endParaRPr lang="he-IL" dirty="0"/>
          </a:p>
        </p:txBody>
      </p:sp>
      <p:sp>
        <p:nvSpPr>
          <p:cNvPr id="14" name="מלבן 4"/>
          <p:cNvSpPr/>
          <p:nvPr/>
        </p:nvSpPr>
        <p:spPr>
          <a:xfrm>
            <a:off x="9576486" y="2828425"/>
            <a:ext cx="1060252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Save</a:t>
            </a:r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6141307" y="1346887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Notes: ____</a:t>
            </a:r>
          </a:p>
          <a:p>
            <a:r>
              <a:rPr lang="en-US" sz="2000" dirty="0"/>
              <a:t>___________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1306" y="146558"/>
            <a:ext cx="4495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Ticket creator:</a:t>
            </a:r>
          </a:p>
          <a:p>
            <a:r>
              <a:rPr lang="en-US" sz="2000" dirty="0"/>
              <a:t>Name:</a:t>
            </a:r>
          </a:p>
          <a:p>
            <a:r>
              <a:rPr lang="en-US" sz="2000" dirty="0"/>
              <a:t>E-Mail:</a:t>
            </a:r>
          </a:p>
          <a:p>
            <a:r>
              <a:rPr lang="en-US" sz="2000" dirty="0"/>
              <a:t>Phone Number: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tickets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562" y="2570205"/>
            <a:ext cx="1361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-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–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" name="מלבן 6"/>
          <p:cNvSpPr/>
          <p:nvPr/>
        </p:nvSpPr>
        <p:spPr>
          <a:xfrm>
            <a:off x="5316597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status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159578" y="2044621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Search by customer</a:t>
            </a:r>
            <a:endParaRPr lang="he-IL" dirty="0"/>
          </a:p>
        </p:txBody>
      </p:sp>
      <p:sp>
        <p:nvSpPr>
          <p:cNvPr id="10" name="מלבן 6"/>
          <p:cNvSpPr/>
          <p:nvPr/>
        </p:nvSpPr>
        <p:spPr>
          <a:xfrm>
            <a:off x="5316596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tier</a:t>
            </a:r>
            <a:endParaRPr lang="he-IL" dirty="0"/>
          </a:p>
        </p:txBody>
      </p:sp>
      <p:sp>
        <p:nvSpPr>
          <p:cNvPr id="11" name="מלבן 6"/>
          <p:cNvSpPr/>
          <p:nvPr/>
        </p:nvSpPr>
        <p:spPr>
          <a:xfrm>
            <a:off x="8159577" y="2722605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Search by tags</a:t>
            </a:r>
            <a:endParaRPr lang="he-IL" dirty="0"/>
          </a:p>
        </p:txBody>
      </p:sp>
      <p:sp>
        <p:nvSpPr>
          <p:cNvPr id="12" name="מלבן 6"/>
          <p:cNvSpPr/>
          <p:nvPr/>
        </p:nvSpPr>
        <p:spPr>
          <a:xfrm>
            <a:off x="5316595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type</a:t>
            </a:r>
            <a:endParaRPr lang="he-IL" dirty="0"/>
          </a:p>
        </p:txBody>
      </p:sp>
      <p:sp>
        <p:nvSpPr>
          <p:cNvPr id="13" name="מלבן 6"/>
          <p:cNvSpPr/>
          <p:nvPr/>
        </p:nvSpPr>
        <p:spPr>
          <a:xfrm>
            <a:off x="5316594" y="4080259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stakeholders</a:t>
            </a:r>
            <a:endParaRPr lang="he-IL" dirty="0"/>
          </a:p>
        </p:txBody>
      </p:sp>
      <p:sp>
        <p:nvSpPr>
          <p:cNvPr id="14" name="מלבן 6"/>
          <p:cNvSpPr/>
          <p:nvPr/>
        </p:nvSpPr>
        <p:spPr>
          <a:xfrm>
            <a:off x="8159578" y="3390713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Sort </a:t>
            </a:r>
            <a:r>
              <a:rPr lang="en-US" dirty="0" err="1"/>
              <a:t>asc</a:t>
            </a:r>
            <a:r>
              <a:rPr lang="en-US" dirty="0"/>
              <a:t>/</a:t>
            </a:r>
            <a:r>
              <a:rPr lang="en-US" dirty="0" err="1"/>
              <a:t>desc</a:t>
            </a:r>
            <a:r>
              <a:rPr lang="en-US" dirty="0"/>
              <a:t> by title</a:t>
            </a:r>
            <a:endParaRPr lang="he-IL" dirty="0"/>
          </a:p>
        </p:txBody>
      </p:sp>
      <p:sp>
        <p:nvSpPr>
          <p:cNvPr id="3" name="Text Box 2"/>
          <p:cNvSpPr txBox="1"/>
          <p:nvPr/>
        </p:nvSpPr>
        <p:spPr>
          <a:xfrm>
            <a:off x="296545" y="5443220"/>
            <a:ext cx="4189095" cy="42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/>
              <a:t>Tickets that answer the criteria: X</a:t>
            </a:r>
          </a:p>
        </p:txBody>
      </p:sp>
      <p:sp>
        <p:nvSpPr>
          <p:cNvPr id="16" name="מלבן 6"/>
          <p:cNvSpPr/>
          <p:nvPr/>
        </p:nvSpPr>
        <p:spPr>
          <a:xfrm>
            <a:off x="8159577" y="4068697"/>
            <a:ext cx="2690581" cy="525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Filter by media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77592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9183077" y="5287410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Register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450119" y="3511676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Name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1450119" y="429858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Phone Number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Stats</a:t>
            </a:r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15" name="מלבן 3">
            <a:extLst>
              <a:ext uri="{FF2B5EF4-FFF2-40B4-BE49-F238E27FC236}">
                <a16:creationId xmlns:a16="http://schemas.microsoft.com/office/drawing/2014/main" id="{A2157037-D4C1-45F8-86EF-E80B663203BF}"/>
              </a:ext>
            </a:extLst>
          </p:cNvPr>
          <p:cNvSpPr/>
          <p:nvPr/>
        </p:nvSpPr>
        <p:spPr>
          <a:xfrm>
            <a:off x="1450117" y="2251807"/>
            <a:ext cx="232294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 1</a:t>
            </a:r>
            <a:endParaRPr lang="he-IL" dirty="0"/>
          </a:p>
        </p:txBody>
      </p:sp>
      <p:sp>
        <p:nvSpPr>
          <p:cNvPr id="17" name="מלבן 3">
            <a:extLst>
              <a:ext uri="{FF2B5EF4-FFF2-40B4-BE49-F238E27FC236}">
                <a16:creationId xmlns:a16="http://schemas.microsoft.com/office/drawing/2014/main" id="{C9F6D658-26FC-42B2-B55E-5B4F68746A80}"/>
              </a:ext>
            </a:extLst>
          </p:cNvPr>
          <p:cNvSpPr/>
          <p:nvPr/>
        </p:nvSpPr>
        <p:spPr>
          <a:xfrm>
            <a:off x="8418940" y="2251807"/>
            <a:ext cx="232294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 3</a:t>
            </a:r>
            <a:endParaRPr lang="he-IL" dirty="0"/>
          </a:p>
        </p:txBody>
      </p:sp>
      <p:sp>
        <p:nvSpPr>
          <p:cNvPr id="18" name="מלבן 3">
            <a:extLst>
              <a:ext uri="{FF2B5EF4-FFF2-40B4-BE49-F238E27FC236}">
                <a16:creationId xmlns:a16="http://schemas.microsoft.com/office/drawing/2014/main" id="{1F64F5D6-4905-48F5-8263-2E894FFB76AA}"/>
              </a:ext>
            </a:extLst>
          </p:cNvPr>
          <p:cNvSpPr/>
          <p:nvPr/>
        </p:nvSpPr>
        <p:spPr>
          <a:xfrm>
            <a:off x="4881958" y="2251807"/>
            <a:ext cx="2322941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 2</a:t>
            </a:r>
            <a:endParaRPr lang="he-I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662C85B-1A0B-40FA-B771-0791CF3E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3676"/>
            <a:ext cx="9905998" cy="3681501"/>
          </a:xfrm>
        </p:spPr>
        <p:txBody>
          <a:bodyPr anchor="t">
            <a:normAutofit fontScale="62500" lnSpcReduction="20000"/>
          </a:bodyPr>
          <a:lstStyle/>
          <a:p>
            <a:pPr marL="0" indent="0" algn="l" rtl="0">
              <a:buNone/>
            </a:pPr>
            <a:r>
              <a:rPr lang="en-US" dirty="0"/>
              <a:t>Please input three tags you wish to track: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X tickets opened with Tag1.</a:t>
            </a:r>
          </a:p>
          <a:p>
            <a:pPr marL="0" indent="0" algn="l" rtl="0">
              <a:buNone/>
            </a:pPr>
            <a:r>
              <a:rPr lang="en-US" dirty="0"/>
              <a:t>X tickets opened with Tag 2.</a:t>
            </a:r>
          </a:p>
          <a:p>
            <a:pPr marL="0" indent="0" algn="l" rtl="0">
              <a:buNone/>
            </a:pPr>
            <a:r>
              <a:rPr lang="en-US" dirty="0"/>
              <a:t>X tickets opened with Tag 3.</a:t>
            </a:r>
          </a:p>
          <a:p>
            <a:pPr marL="0" indent="0" algn="l" rtl="0">
              <a:buNone/>
            </a:pPr>
            <a:r>
              <a:rPr lang="en-US" dirty="0"/>
              <a:t>X tickets opened through phone</a:t>
            </a:r>
          </a:p>
          <a:p>
            <a:pPr marL="0" indent="0" algn="l" rtl="0">
              <a:buNone/>
            </a:pPr>
            <a:r>
              <a:rPr lang="en-US" dirty="0"/>
              <a:t>X tickets opened through Email</a:t>
            </a:r>
          </a:p>
          <a:p>
            <a:pPr marL="0" indent="0" algn="l" rtl="0">
              <a:buNone/>
            </a:pPr>
            <a:r>
              <a:rPr lang="en-US" dirty="0"/>
              <a:t>X tickets opened through self service</a:t>
            </a:r>
          </a:p>
          <a:p>
            <a:pPr marL="0" indent="0" algn="l" rtl="0">
              <a:buNone/>
            </a:pPr>
            <a:r>
              <a:rPr lang="en-US" dirty="0"/>
              <a:t>X tickets opened through other means</a:t>
            </a:r>
          </a:p>
          <a:p>
            <a:pPr marL="0" indent="0" algn="l" rtl="0">
              <a:buNone/>
            </a:pPr>
            <a:r>
              <a:rPr lang="en-US" dirty="0"/>
              <a:t>X tickets opened in the last 24 hours</a:t>
            </a:r>
          </a:p>
          <a:p>
            <a:pPr marL="0" indent="0" algn="l" rtl="0">
              <a:buNone/>
            </a:pPr>
            <a:r>
              <a:rPr lang="en-US" dirty="0"/>
              <a:t>X tickets closed since systems’ creation</a:t>
            </a:r>
          </a:p>
        </p:txBody>
      </p:sp>
    </p:spTree>
    <p:extLst>
      <p:ext uri="{BB962C8B-B14F-4D97-AF65-F5344CB8AC3E}">
        <p14:creationId xmlns:p14="http://schemas.microsoft.com/office/powerpoint/2010/main" val="31393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system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 rtl="0"/>
            <a:r>
              <a:rPr lang="en-US" dirty="0"/>
              <a:t>Please log in: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3166207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E-Mail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3953118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Password</a:t>
            </a:r>
            <a:endParaRPr lang="he-IL" dirty="0"/>
          </a:p>
        </p:txBody>
      </p:sp>
      <p:sp>
        <p:nvSpPr>
          <p:cNvPr id="8" name="מלבן 7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5269" y="4765619"/>
            <a:ext cx="232146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Don’t have a user?</a:t>
            </a:r>
          </a:p>
          <a:p>
            <a:pPr algn="r"/>
            <a:r>
              <a:rPr lang="en-US" dirty="0"/>
              <a:t>Contact HR.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 the user an I.T. professional / administrator?</a:t>
            </a:r>
          </a:p>
        </p:txBody>
      </p:sp>
      <p:sp>
        <p:nvSpPr>
          <p:cNvPr id="4" name="מלבן 5">
            <a:hlinkClick r:id="rId2" action="ppaction://hlinksldjump"/>
          </p:cNvPr>
          <p:cNvSpPr/>
          <p:nvPr/>
        </p:nvSpPr>
        <p:spPr>
          <a:xfrm>
            <a:off x="6005384" y="2236573"/>
            <a:ext cx="4386647" cy="3576421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(Normal user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" name="מלבן 6">
            <a:hlinkClick r:id="rId3" action="ppaction://hlinksldjump"/>
          </p:cNvPr>
          <p:cNvSpPr/>
          <p:nvPr/>
        </p:nvSpPr>
        <p:spPr>
          <a:xfrm>
            <a:off x="1189442" y="2236573"/>
            <a:ext cx="4408169" cy="3554627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(I.T view)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442" y="5812994"/>
            <a:ext cx="920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page is not part of the program.</a:t>
            </a:r>
          </a:p>
          <a:p>
            <a:pPr algn="ctr"/>
            <a:r>
              <a:rPr lang="en-US" dirty="0"/>
              <a:t>It’s here only to navigate in the prototype.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Welcome.</a:t>
            </a:r>
            <a:br>
              <a:rPr lang="en-US" dirty="0"/>
            </a:br>
            <a:r>
              <a:rPr lang="en-US" dirty="0"/>
              <a:t>What would you like to do?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Contact support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View support call status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List my support calls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Update contact information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FAQ / Q&amp;A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dirty="0"/>
              <a:t>Log out</a:t>
            </a:r>
            <a:endParaRPr lang="he-IL" dirty="0"/>
          </a:p>
        </p:txBody>
      </p:sp>
      <p:sp>
        <p:nvSpPr>
          <p:cNvPr id="5" name="Right Arrow 4">
            <a:hlinkClick r:id="rId2" action="ppaction://hlinksldjump"/>
          </p:cNvPr>
          <p:cNvSpPr/>
          <p:nvPr/>
        </p:nvSpPr>
        <p:spPr>
          <a:xfrm>
            <a:off x="148281" y="262717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hlinkClick r:id="rId3" action="ppaction://hlinksldjump"/>
          </p:cNvPr>
          <p:cNvSpPr/>
          <p:nvPr/>
        </p:nvSpPr>
        <p:spPr>
          <a:xfrm>
            <a:off x="148281" y="311180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hlinkClick r:id="rId4" action="ppaction://hlinksldjump"/>
          </p:cNvPr>
          <p:cNvSpPr/>
          <p:nvPr/>
        </p:nvSpPr>
        <p:spPr>
          <a:xfrm>
            <a:off x="148281" y="354894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hlinkClick r:id="rId5" action="ppaction://hlinksldjump"/>
          </p:cNvPr>
          <p:cNvSpPr/>
          <p:nvPr/>
        </p:nvSpPr>
        <p:spPr>
          <a:xfrm>
            <a:off x="148281" y="3964011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hlinkClick r:id="rId6" action="ppaction://hlinksldjump"/>
          </p:cNvPr>
          <p:cNvSpPr/>
          <p:nvPr/>
        </p:nvSpPr>
        <p:spPr>
          <a:xfrm>
            <a:off x="148281" y="4401153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hlinkClick r:id="rId7" action="ppaction://hlinksldjump"/>
          </p:cNvPr>
          <p:cNvSpPr/>
          <p:nvPr/>
        </p:nvSpPr>
        <p:spPr>
          <a:xfrm>
            <a:off x="148281" y="4885785"/>
            <a:ext cx="978408" cy="484632"/>
          </a:xfrm>
          <a:prstGeom prst="rightArrow">
            <a:avLst>
              <a:gd name="adj1" fmla="val 34702"/>
              <a:gd name="adj2" fmla="val 72948"/>
            </a:avLst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support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1450119" y="1989015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Title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50119" y="2640214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(crash / freeze / permissions / …)</a:t>
            </a:r>
            <a:endParaRPr lang="he-IL" dirty="0"/>
          </a:p>
        </p:txBody>
      </p:sp>
      <p:sp>
        <p:nvSpPr>
          <p:cNvPr id="6" name="מלבן 5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1450119" y="3942612"/>
            <a:ext cx="9186620" cy="46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Description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1450119" y="3291413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Severity(Medium, High, Critical, Urgent)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450119" y="4536659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Tags</a:t>
            </a:r>
            <a:endParaRPr lang="he-I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call saved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dirty="0"/>
              <a:t>Your support call was saved in the system.</a:t>
            </a:r>
            <a:br>
              <a:rPr lang="en-US" dirty="0"/>
            </a:br>
            <a:r>
              <a:rPr lang="en-US" dirty="0"/>
              <a:t>Your ticket ID is:</a:t>
            </a:r>
            <a:br>
              <a:rPr lang="en-US" dirty="0"/>
            </a:br>
            <a:r>
              <a:rPr lang="en-US" dirty="0"/>
              <a:t>XXXX</a:t>
            </a:r>
            <a:br>
              <a:rPr lang="en-US" dirty="0"/>
            </a:br>
            <a:r>
              <a:rPr lang="en-US" dirty="0"/>
              <a:t>Please save this ID for future reference.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support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Please input ticket ID</a:t>
            </a:r>
          </a:p>
        </p:txBody>
      </p:sp>
      <p:sp>
        <p:nvSpPr>
          <p:cNvPr id="4" name="מלבן 4"/>
          <p:cNvSpPr/>
          <p:nvPr/>
        </p:nvSpPr>
        <p:spPr>
          <a:xfrm>
            <a:off x="1450119" y="3301511"/>
            <a:ext cx="9186620" cy="5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Ticket ID</a:t>
            </a:r>
            <a:endParaRPr lang="he-IL" dirty="0"/>
          </a:p>
        </p:txBody>
      </p:sp>
      <p:sp>
        <p:nvSpPr>
          <p:cNvPr id="5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support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Ticket ID: XXXX</a:t>
            </a:r>
          </a:p>
          <a:p>
            <a:pPr marL="0" indent="0" algn="l" rtl="0">
              <a:buNone/>
            </a:pPr>
            <a:r>
              <a:rPr lang="en-US" dirty="0"/>
              <a:t>Title:</a:t>
            </a:r>
          </a:p>
          <a:p>
            <a:pPr marL="0" indent="0" algn="l" rtl="0">
              <a:buNone/>
            </a:pPr>
            <a:r>
              <a:rPr lang="en-US" dirty="0"/>
              <a:t>Date:</a:t>
            </a:r>
          </a:p>
          <a:p>
            <a:pPr marL="0" indent="0" algn="l" rtl="0">
              <a:buNone/>
            </a:pPr>
            <a:r>
              <a:rPr lang="en-US" dirty="0"/>
              <a:t>Status:</a:t>
            </a:r>
          </a:p>
          <a:p>
            <a:pPr marL="0" indent="0" algn="l" rtl="0">
              <a:buNone/>
            </a:pPr>
            <a:r>
              <a:rPr lang="en-US" dirty="0"/>
              <a:t>Tier:</a:t>
            </a:r>
          </a:p>
          <a:p>
            <a:pPr marL="0" indent="0" algn="l" rtl="0">
              <a:buNone/>
            </a:pPr>
            <a:r>
              <a:rPr lang="en-US" dirty="0"/>
              <a:t>Type:</a:t>
            </a:r>
          </a:p>
          <a:p>
            <a:pPr marL="0" indent="0" algn="l" rtl="0">
              <a:buNone/>
            </a:pPr>
            <a:r>
              <a:rPr lang="en-US" dirty="0"/>
              <a:t>Severity:</a:t>
            </a:r>
          </a:p>
          <a:p>
            <a:pPr marL="0" indent="0" algn="l" rtl="0">
              <a:buNone/>
            </a:pPr>
            <a:r>
              <a:rPr lang="en-US" dirty="0"/>
              <a:t>Description:</a:t>
            </a:r>
          </a:p>
          <a:p>
            <a:pPr marL="0" indent="0" algn="l" rtl="0">
              <a:buNone/>
            </a:pPr>
            <a:r>
              <a:rPr lang="en-US" dirty="0"/>
              <a:t>Notes: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support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l" rtl="0">
              <a:buNone/>
            </a:pPr>
            <a:r>
              <a:rPr lang="en-US" dirty="0"/>
              <a:t>Your open tickets are: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(Ticket ID) – (Ticket Title)</a:t>
            </a:r>
          </a:p>
          <a:p>
            <a:pPr algn="l" rtl="0"/>
            <a:r>
              <a:rPr lang="en-US" dirty="0"/>
              <a:t>…</a:t>
            </a:r>
          </a:p>
        </p:txBody>
      </p:sp>
      <p:sp>
        <p:nvSpPr>
          <p:cNvPr id="4" name="מלבן 6">
            <a:hlinkClick r:id="rId2" action="ppaction://hlinksldjump"/>
          </p:cNvPr>
          <p:cNvSpPr/>
          <p:nvPr/>
        </p:nvSpPr>
        <p:spPr>
          <a:xfrm>
            <a:off x="5316598" y="5265616"/>
            <a:ext cx="1453662" cy="525584"/>
          </a:xfrm>
          <a:prstGeom prst="rect">
            <a:avLst/>
          </a:prstGeom>
          <a:solidFill>
            <a:srgbClr val="DEB4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רשת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TM03457485[[fn=רשת]]</Template>
  <TotalTime>28</TotalTime>
  <Words>520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רשת</vt:lpstr>
      <vt:lpstr>SUPPORT TICKETS MANAGEMENT SYSTEM</vt:lpstr>
      <vt:lpstr>Welcome to the system</vt:lpstr>
      <vt:lpstr>Is the user an I.T. professional / administrator?</vt:lpstr>
      <vt:lpstr>Welcome. What would you like to do?</vt:lpstr>
      <vt:lpstr>Contact support</vt:lpstr>
      <vt:lpstr>Support call saved</vt:lpstr>
      <vt:lpstr>View a support call</vt:lpstr>
      <vt:lpstr>View a support call</vt:lpstr>
      <vt:lpstr>My support calls</vt:lpstr>
      <vt:lpstr>Update contact information</vt:lpstr>
      <vt:lpstr>FAQ &amp; Q&amp;A</vt:lpstr>
      <vt:lpstr>Welcome. What would you like to do?</vt:lpstr>
      <vt:lpstr>Creating a ticket</vt:lpstr>
      <vt:lpstr>Ticket saved</vt:lpstr>
      <vt:lpstr>View a ticket</vt:lpstr>
      <vt:lpstr>Ticket details</vt:lpstr>
      <vt:lpstr>Browse tickets</vt:lpstr>
      <vt:lpstr>Create user</vt:lpstr>
      <vt:lpstr>Analytical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SUPPORT TICKETS MANAGEMENT SYSTEM</dc:title>
  <dc:creator>אלון גבאי</dc:creator>
  <cp:lastModifiedBy>Ivan Rubinson</cp:lastModifiedBy>
  <cp:revision>55</cp:revision>
  <dcterms:created xsi:type="dcterms:W3CDTF">2018-10-21T10:33:00Z</dcterms:created>
  <dcterms:modified xsi:type="dcterms:W3CDTF">2018-12-13T21:07:24Z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1033-10.2.0.5831</vt:lpwstr>
  </property>
</Properties>
</file>