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72" r:id="rId15"/>
    <p:sldId id="273" r:id="rId16"/>
    <p:sldId id="267" r:id="rId17"/>
    <p:sldId id="268" r:id="rId18"/>
    <p:sldId id="26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  <a:endParaRPr lang="he-IL"/>
          </a:p>
          <a:p>
            <a:pPr lvl="1"/>
            <a:r>
              <a:rPr lang="he-IL"/>
              <a:t>רמה שניה</a:t>
            </a:r>
            <a:endParaRPr lang="he-IL"/>
          </a:p>
          <a:p>
            <a:pPr lvl="2"/>
            <a:r>
              <a:rPr lang="he-IL"/>
              <a:t>רמה שלישית</a:t>
            </a:r>
            <a:endParaRPr lang="he-IL"/>
          </a:p>
          <a:p>
            <a:pPr lvl="3"/>
            <a:r>
              <a:rPr lang="he-IL"/>
              <a:t>רמה רביעית</a:t>
            </a:r>
            <a:endParaRPr lang="he-IL"/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2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v2</a:t>
            </a:r>
            <a:endParaRPr lang="he-IL" dirty="0"/>
          </a:p>
        </p:txBody>
      </p:sp>
      <p:sp>
        <p:nvSpPr>
          <p:cNvPr id="4" name="מלבן 7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by clicking on golden buttons.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contact information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1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/>
              <a:t>XYZ?</a:t>
            </a:r>
            <a:br>
              <a:rPr lang="en-US" dirty="0" smtClean="0"/>
            </a:br>
            <a:r>
              <a:rPr lang="en-US" dirty="0" smtClean="0"/>
              <a:t>ABC.</a:t>
            </a:r>
            <a:endParaRPr lang="en-US" dirty="0" smtClean="0"/>
          </a:p>
          <a:p>
            <a:pPr algn="l" rtl="0"/>
            <a:r>
              <a:rPr lang="en-US" dirty="0" smtClean="0"/>
              <a:t>QWER?</a:t>
            </a:r>
            <a:br>
              <a:rPr lang="en-US" dirty="0" smtClean="0"/>
            </a:br>
            <a:r>
              <a:rPr lang="en-US" dirty="0" smtClean="0"/>
              <a:t>DEF.</a:t>
            </a:r>
            <a:endParaRPr lang="en-US" dirty="0" smtClean="0"/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  <a:br>
              <a:rPr lang="en-US" dirty="0" smtClean="0"/>
            </a:br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Open ticket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View / update ticket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Browse tickets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Create user</a:t>
            </a: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4" name="Right Arrow 3">
            <a:hlinkClick r:id="rId1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442392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648042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26195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1" action="ppaction://hlinksldjump"/>
          </p:cNvPr>
          <p:cNvSpPr/>
          <p:nvPr/>
        </p:nvSpPr>
        <p:spPr>
          <a:xfrm>
            <a:off x="5316598" y="592464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551405"/>
            <a:ext cx="9186620" cy="105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9092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20341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74227" y="1688757"/>
            <a:ext cx="24714" cy="608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attempt to find a registered user with this email.</a:t>
            </a:r>
            <a:endParaRPr lang="en-US" dirty="0" smtClean="0"/>
          </a:p>
          <a:p>
            <a:pPr algn="ctr"/>
            <a:r>
              <a:rPr lang="en-US" dirty="0" smtClean="0"/>
              <a:t>If found, will link them and the ticket.</a:t>
            </a:r>
            <a:endParaRPr lang="en-US" dirty="0" smtClean="0"/>
          </a:p>
          <a:p>
            <a:pPr algn="ctr"/>
            <a:r>
              <a:rPr lang="en-US" dirty="0" smtClean="0"/>
              <a:t>Otherwise, will alert the support giver.</a:t>
            </a:r>
            <a:endParaRPr lang="en-US" dirty="0"/>
          </a:p>
        </p:txBody>
      </p:sp>
      <p:sp>
        <p:nvSpPr>
          <p:cNvPr id="12" name="מלבן 6">
            <a:hlinkClick r:id="rId2" action="ppaction://hlinksldjump"/>
          </p:cNvPr>
          <p:cNvSpPr/>
          <p:nvPr/>
        </p:nvSpPr>
        <p:spPr>
          <a:xfrm>
            <a:off x="9183077" y="5920839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The ticket was saved in the system.</a:t>
            </a:r>
            <a:br>
              <a:rPr lang="en-US" dirty="0" smtClean="0"/>
            </a:br>
            <a:r>
              <a:rPr lang="en-US" dirty="0" smtClean="0"/>
              <a:t>The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Description: ____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_______________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51472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329457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Status</a:t>
            </a:r>
            <a:endParaRPr lang="he-IL" dirty="0"/>
          </a:p>
        </p:txBody>
      </p:sp>
      <p:sp>
        <p:nvSpPr>
          <p:cNvPr id="7" name="מלבן 6">
            <a:hlinkClick r:id="rId1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1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329457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____</a:t>
            </a:r>
            <a:endParaRPr lang="en-US" dirty="0" smtClean="0"/>
          </a:p>
          <a:p>
            <a:r>
              <a:rPr lang="en-US" dirty="0" smtClean="0"/>
              <a:t>___________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Ticket creator:</a:t>
            </a:r>
            <a:endParaRPr lang="en-US" dirty="0" smtClean="0"/>
          </a:p>
          <a:p>
            <a:r>
              <a:rPr lang="en-US" dirty="0" smtClean="0"/>
              <a:t>Name:</a:t>
            </a:r>
            <a:endParaRPr lang="en-US" dirty="0" smtClean="0"/>
          </a:p>
          <a:p>
            <a:r>
              <a:rPr lang="en-US" dirty="0" smtClean="0"/>
              <a:t>E-Mail:</a:t>
            </a:r>
            <a:endParaRPr lang="en-US" dirty="0" smtClean="0"/>
          </a:p>
          <a:p>
            <a:r>
              <a:rPr lang="en-US" dirty="0" smtClean="0"/>
              <a:t>Phone Number: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</a:t>
            </a:r>
            <a:r>
              <a:rPr lang="en-US" dirty="0" smtClean="0"/>
              <a:t>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  <a:r>
              <a:rPr lang="en-US" dirty="0" smtClean="0"/>
              <a:t>– 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Sort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Tickets that answer the criteria: X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1" action="ppaction://hlinksldjump"/>
          </p:cNvPr>
          <p:cNvSpPr/>
          <p:nvPr/>
        </p:nvSpPr>
        <p:spPr>
          <a:xfrm>
            <a:off x="9183077" y="528741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</a:t>
            </a:r>
            <a:r>
              <a:rPr lang="en-US" dirty="0" smtClean="0"/>
              <a:t>?</a:t>
            </a:r>
            <a:endParaRPr lang="en-US" dirty="0" smtClean="0"/>
          </a:p>
          <a:p>
            <a:pPr algn="r"/>
            <a:r>
              <a:rPr lang="en-US" dirty="0" smtClean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 user an I.T. professional / administrator?</a:t>
            </a:r>
            <a:endParaRPr lang="en-US" sz="2800" dirty="0"/>
          </a:p>
        </p:txBody>
      </p:sp>
      <p:sp>
        <p:nvSpPr>
          <p:cNvPr id="4" name="מלבן 5">
            <a:hlinkClick r:id="rId1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YES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page is not part of the program.</a:t>
            </a:r>
            <a:endParaRPr lang="en-US" dirty="0" smtClean="0"/>
          </a:p>
          <a:p>
            <a:pPr algn="ctr"/>
            <a:r>
              <a:rPr lang="en-US" dirty="0" smtClean="0"/>
              <a:t>It’s here only to navigate in the prototype.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Contact support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support call </a:t>
            </a:r>
            <a:r>
              <a:rPr lang="en-US" dirty="0"/>
              <a:t>status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</a:t>
            </a:r>
            <a:r>
              <a:rPr lang="en-US" dirty="0" smtClean="0"/>
              <a:t>support calls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1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3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4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6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511676"/>
            <a:ext cx="9186620" cy="14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call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Your support call was saved in the system.</a:t>
            </a:r>
            <a:br>
              <a:rPr lang="en-US" dirty="0" smtClean="0"/>
            </a:br>
            <a:r>
              <a:rPr lang="en-US" dirty="0" smtClean="0"/>
              <a:t>Your ticket ID is:</a:t>
            </a:r>
            <a:br>
              <a:rPr lang="en-US" dirty="0" smtClean="0"/>
            </a:br>
            <a:r>
              <a:rPr lang="en-US" dirty="0" smtClean="0"/>
              <a:t>XXXX</a:t>
            </a:r>
            <a:br>
              <a:rPr lang="en-US" dirty="0" smtClean="0"/>
            </a:br>
            <a:r>
              <a:rPr lang="en-US" dirty="0" smtClean="0"/>
              <a:t>Please save this ID for future reference.</a:t>
            </a:r>
            <a:endParaRPr lang="en-US" dirty="0"/>
          </a:p>
        </p:txBody>
      </p:sp>
      <p:sp>
        <p:nvSpPr>
          <p:cNvPr id="4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Please input ticket ID</a:t>
            </a:r>
            <a:endParaRPr lang="en-US" dirty="0"/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Ticket ID</a:t>
            </a:r>
            <a:endParaRPr lang="he-IL" dirty="0"/>
          </a:p>
        </p:txBody>
      </p:sp>
      <p:sp>
        <p:nvSpPr>
          <p:cNvPr id="5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 support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Ticket ID: XXXX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Title: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Date: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Status: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Tier: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Type: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Severity: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Description: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4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support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 smtClean="0"/>
              <a:t>Your open tickets are:</a:t>
            </a:r>
            <a:endParaRPr lang="en-US" dirty="0"/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  <a:endParaRPr lang="en-US" dirty="0" smtClean="0"/>
          </a:p>
          <a:p>
            <a:pPr algn="l" rtl="0"/>
            <a:r>
              <a:rPr lang="en-US" dirty="0"/>
              <a:t>(Ticket ID) – (Ticket Title)</a:t>
            </a:r>
            <a:endParaRPr lang="en-US" dirty="0"/>
          </a:p>
          <a:p>
            <a:pPr algn="l" rtl="0"/>
            <a:r>
              <a:rPr lang="en-US" dirty="0"/>
              <a:t>(Ticket ID) – (Ticket Title</a:t>
            </a:r>
            <a:r>
              <a:rPr lang="en-US" dirty="0" smtClean="0"/>
              <a:t>)</a:t>
            </a:r>
            <a:endParaRPr lang="en-US" dirty="0" smtClean="0"/>
          </a:p>
          <a:p>
            <a:pPr algn="l" rtl="0"/>
            <a:r>
              <a:rPr lang="en-US" dirty="0"/>
              <a:t>(Ticket ID) – (Ticket Title)</a:t>
            </a:r>
            <a:endParaRPr lang="en-US" dirty="0"/>
          </a:p>
          <a:p>
            <a:pPr algn="l" rtl="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מלבן 6">
            <a:hlinkClick r:id="rId1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0</TotalTime>
  <Words>2082</Words>
  <Application>WPS Presentation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Century Gothic</vt:lpstr>
      <vt:lpstr>Segoe Print</vt:lpstr>
      <vt:lpstr>Gisha</vt:lpstr>
      <vt:lpstr>Microsoft YaHei</vt:lpstr>
      <vt:lpstr>Calibri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gabai</cp:lastModifiedBy>
  <cp:revision>41</cp:revision>
  <dcterms:created xsi:type="dcterms:W3CDTF">2018-10-21T10:33:00Z</dcterms:created>
  <dcterms:modified xsi:type="dcterms:W3CDTF">2018-11-07T17:46:16Z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