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3" r:id="rId3"/>
    <p:sldId id="274" r:id="rId4"/>
    <p:sldId id="275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3520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126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3038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27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3648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7680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06080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6303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6464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7038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351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74507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64755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51499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5397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052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49863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8700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905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3061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10580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5451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7329" y="6400414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4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979504" y="3528391"/>
            <a:ext cx="6718852" cy="2355574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>
                <a:solidFill>
                  <a:schemeClr val="tx1"/>
                </a:solidFill>
              </a:rPr>
              <a:t>Pallavi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Ramineni</a:t>
            </a:r>
            <a:r>
              <a:rPr lang="en-US" sz="2400" dirty="0" smtClean="0">
                <a:solidFill>
                  <a:schemeClr val="tx1"/>
                </a:solidFill>
              </a:rPr>
              <a:t> - 49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 err="1">
                <a:solidFill>
                  <a:schemeClr val="tx1"/>
                </a:solidFill>
              </a:rPr>
              <a:t>Swetha</a:t>
            </a:r>
            <a:r>
              <a:rPr lang="en-US" sz="2400" dirty="0">
                <a:solidFill>
                  <a:schemeClr val="tx1"/>
                </a:solidFill>
              </a:rPr>
              <a:t> Chandra </a:t>
            </a:r>
            <a:r>
              <a:rPr lang="en-US" sz="2400" dirty="0" err="1" smtClean="0">
                <a:solidFill>
                  <a:schemeClr val="tx1"/>
                </a:solidFill>
              </a:rPr>
              <a:t>Karroti</a:t>
            </a:r>
            <a:r>
              <a:rPr lang="en-US" sz="2400" dirty="0" smtClean="0">
                <a:solidFill>
                  <a:schemeClr val="tx1"/>
                </a:solidFill>
              </a:rPr>
              <a:t> - 21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 err="1">
                <a:solidFill>
                  <a:schemeClr val="tx1"/>
                </a:solidFill>
              </a:rPr>
              <a:t>Rajaramya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Janagama</a:t>
            </a:r>
            <a:r>
              <a:rPr lang="en-US" sz="2400" dirty="0" smtClean="0">
                <a:solidFill>
                  <a:schemeClr val="tx1"/>
                </a:solidFill>
              </a:rPr>
              <a:t> - 17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Latha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Muddu</a:t>
            </a:r>
            <a:r>
              <a:rPr lang="en-US" sz="2400" dirty="0" smtClean="0">
                <a:solidFill>
                  <a:schemeClr val="tx1"/>
                </a:solidFill>
              </a:rPr>
              <a:t> - 29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endParaRPr lang="en-US" sz="2400" dirty="0">
              <a:solidFill>
                <a:schemeClr val="tx1"/>
              </a:solidFill>
            </a:endParaRPr>
          </a:p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91" y="901101"/>
            <a:ext cx="2489643" cy="18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98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motive of this application is to share books among registered users.</a:t>
            </a:r>
          </a:p>
          <a:p>
            <a:pPr algn="just"/>
            <a:r>
              <a:rPr lang="en-US" sz="2400" dirty="0" smtClean="0"/>
              <a:t>With just one touch the user could select the desired book and request the users for the same.</a:t>
            </a:r>
          </a:p>
          <a:p>
            <a:pPr algn="just"/>
            <a:r>
              <a:rPr lang="en-US" sz="2400" dirty="0" smtClean="0"/>
              <a:t>Our </a:t>
            </a:r>
            <a:r>
              <a:rPr lang="en-US" sz="2400" dirty="0"/>
              <a:t>basic </a:t>
            </a:r>
            <a:r>
              <a:rPr lang="en-US" sz="2400" dirty="0" smtClean="0"/>
              <a:t>idea for </a:t>
            </a:r>
            <a:r>
              <a:rPr lang="en-US" sz="2400" dirty="0"/>
              <a:t>selecting this project is to utilize </a:t>
            </a:r>
            <a:r>
              <a:rPr lang="en-US" sz="2400" dirty="0" smtClean="0"/>
              <a:t>time effectively and increase the accessibility of the books.</a:t>
            </a:r>
          </a:p>
          <a:p>
            <a:pPr algn="just"/>
            <a:r>
              <a:rPr lang="en-US" sz="2400" dirty="0" smtClean="0"/>
              <a:t>Based on the various features available, user can select the best book he needs in an easy way.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74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23493"/>
            <a:ext cx="10972800" cy="461063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Register &amp; login</a:t>
            </a:r>
          </a:p>
          <a:p>
            <a:r>
              <a:rPr lang="en-US" sz="2200" dirty="0"/>
              <a:t>Forgot </a:t>
            </a:r>
            <a:r>
              <a:rPr lang="en-US" sz="2200" dirty="0" smtClean="0"/>
              <a:t>Password and Reset</a:t>
            </a:r>
          </a:p>
          <a:p>
            <a:r>
              <a:rPr lang="en-US" sz="2200" dirty="0" smtClean="0"/>
              <a:t>Dash Board</a:t>
            </a:r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-Add New Book</a:t>
            </a:r>
          </a:p>
          <a:p>
            <a:pPr marL="0" indent="0" algn="just">
              <a:buNone/>
            </a:pPr>
            <a:r>
              <a:rPr lang="en-US" sz="2200" dirty="0" smtClean="0"/>
              <a:t>           -My Books</a:t>
            </a:r>
          </a:p>
          <a:p>
            <a:pPr marL="0" indent="0" algn="just">
              <a:buNone/>
            </a:pPr>
            <a:r>
              <a:rPr lang="en-US" sz="2200" dirty="0" smtClean="0"/>
              <a:t>           -Notifications</a:t>
            </a:r>
          </a:p>
          <a:p>
            <a:pPr marL="0" indent="0" algn="just">
              <a:buNone/>
            </a:pPr>
            <a:r>
              <a:rPr lang="en-US" sz="2200" dirty="0" smtClean="0"/>
              <a:t>           -Invite Contacts</a:t>
            </a:r>
          </a:p>
          <a:p>
            <a:r>
              <a:rPr lang="en-US" sz="2200" dirty="0" smtClean="0"/>
              <a:t>Wish List</a:t>
            </a:r>
          </a:p>
          <a:p>
            <a:r>
              <a:rPr lang="en-US" sz="2200" dirty="0" smtClean="0"/>
              <a:t>Book Central</a:t>
            </a:r>
          </a:p>
          <a:p>
            <a:r>
              <a:rPr lang="en-US" sz="2200" dirty="0" smtClean="0"/>
              <a:t>Book Reviews</a:t>
            </a:r>
          </a:p>
          <a:p>
            <a:r>
              <a:rPr lang="en-US" sz="2200" dirty="0" smtClean="0"/>
              <a:t>Account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-Change Password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0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10972800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" y="663434"/>
            <a:ext cx="25717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30" y="663434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663434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30" y="663434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83127"/>
            <a:ext cx="10972800" cy="580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3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67" y="725071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1" y="725071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14" y="734696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22" y="744321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0073"/>
            <a:ext cx="10972800" cy="604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Screenshots(Cont..)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6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69" y="721895"/>
            <a:ext cx="5101390" cy="48992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132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1_Office Theme</vt:lpstr>
      <vt:lpstr>PowerPoint Presentation</vt:lpstr>
      <vt:lpstr>Motivation</vt:lpstr>
      <vt:lpstr>Features</vt:lpstr>
      <vt:lpstr>System Architecture</vt:lpstr>
      <vt:lpstr>Screenshots</vt:lpstr>
      <vt:lpstr>Screenshots(Cont..)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in Software Engineering Models, Motivations, and Challenges</dc:title>
  <dc:creator>Muddu Latha</dc:creator>
  <cp:lastModifiedBy>Bhavishya Ramineni</cp:lastModifiedBy>
  <cp:revision>33</cp:revision>
  <dcterms:created xsi:type="dcterms:W3CDTF">2016-04-24T17:54:18Z</dcterms:created>
  <dcterms:modified xsi:type="dcterms:W3CDTF">2016-05-05T03:44:09Z</dcterms:modified>
</cp:coreProperties>
</file>