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codejav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uts.apache.org/docs/home.html" TargetMode="External"/><Relationship Id="rId4" Type="http://schemas.openxmlformats.org/officeDocument/2006/relationships/hyperlink" Target="http://www.tutorialrepubli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3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 Your Leader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566315" cy="22493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					Instructor: Dr. Lee</a:t>
            </a:r>
            <a:r>
              <a:rPr lang="en-US" dirty="0"/>
              <a:t>	</a:t>
            </a:r>
            <a:r>
              <a:rPr lang="en-US" dirty="0" smtClean="0"/>
              <a:t>						Group members: 1. Jyothi Kiran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2. </a:t>
            </a:r>
            <a:r>
              <a:rPr lang="en-US" dirty="0" err="1" smtClean="0"/>
              <a:t>Gopi</a:t>
            </a:r>
            <a:r>
              <a:rPr lang="en-US" dirty="0" smtClean="0"/>
              <a:t> Krishna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3. </a:t>
            </a:r>
            <a:r>
              <a:rPr lang="en-US" dirty="0" err="1" smtClean="0"/>
              <a:t>Sidrah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						  4. </a:t>
            </a:r>
            <a:r>
              <a:rPr lang="en-US" dirty="0" err="1" smtClean="0"/>
              <a:t>Mohannad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68" y="2590078"/>
            <a:ext cx="3057332" cy="16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7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for choosing a leader………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6709"/>
            <a:ext cx="9937916" cy="448802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Businesses, governments, communities, and organizations in general need leaders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/>
              </a:rPr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/>
              </a:rPr>
              <a:t>Traditional Voting System: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Dates will be declared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The candidates will file the nomination papers.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They will do campaigning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People has to travel to their localities and has to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wait for </a:t>
            </a:r>
            <a:r>
              <a:rPr lang="en-US" dirty="0">
                <a:solidFill>
                  <a:schemeClr val="bg1"/>
                </a:solidFill>
                <a:effectLst/>
              </a:rPr>
              <a:t>hours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to cast </a:t>
            </a:r>
            <a:r>
              <a:rPr lang="en-US" dirty="0">
                <a:solidFill>
                  <a:schemeClr val="bg1"/>
                </a:solidFill>
                <a:effectLst/>
              </a:rPr>
              <a:t>their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vote.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Sometimes, re-polling happens if initial polling is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unsuccessful </a:t>
            </a:r>
            <a:r>
              <a:rPr lang="en-US" dirty="0">
                <a:solidFill>
                  <a:schemeClr val="bg1"/>
                </a:solidFill>
                <a:effectLst/>
              </a:rPr>
              <a:t>due to reasons such a adverse weather, violence etc.,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effectLst/>
              </a:rPr>
              <a:t>It is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 tiresome, uneconomical, inefficient process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effectLst/>
              </a:rPr>
              <a:t>Our voting system will be an solution for all these complications.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algn="just"/>
            <a:endParaRPr lang="en-US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93335" y="1990306"/>
            <a:ext cx="4472327" cy="500968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20" y="2491275"/>
            <a:ext cx="4687298" cy="4058816"/>
          </a:xfrm>
          <a:gradFill>
            <a:gsLst>
              <a:gs pos="84000">
                <a:schemeClr val="bg2">
                  <a:tint val="96000"/>
                  <a:shade val="100000"/>
                  <a:hueMod val="92000"/>
                  <a:satMod val="200000"/>
                  <a:lumMod val="138000"/>
                </a:schemeClr>
              </a:gs>
              <a:gs pos="10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106000"/>
                  <a:satMod val="120000"/>
                  <a:lumMod val="79000"/>
                </a:schemeClr>
              </a:gs>
            </a:gsLst>
            <a:lin ang="2520000" scaled="0"/>
          </a:gradFill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Should be available to everyone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Should be cost free, both from maintaining side and people’s side	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Saving all resources. </a:t>
            </a:r>
          </a:p>
          <a:p>
            <a:pPr>
              <a:lnSpc>
                <a:spcPct val="100000"/>
              </a:lnSpc>
            </a:pPr>
            <a:endParaRPr lang="en-US" sz="700" dirty="0">
              <a:solidFill>
                <a:schemeClr val="bg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Election fraud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820154" y="1990305"/>
            <a:ext cx="4474028" cy="500969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480633" y="2491275"/>
            <a:ext cx="5090951" cy="4058816"/>
          </a:xfrm>
          <a:gradFill>
            <a:gsLst>
              <a:gs pos="65000">
                <a:schemeClr val="bg2">
                  <a:tint val="96000"/>
                  <a:shade val="100000"/>
                  <a:hueMod val="92000"/>
                  <a:satMod val="200000"/>
                  <a:lumMod val="138000"/>
                </a:schemeClr>
              </a:gs>
              <a:gs pos="10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106000"/>
                  <a:satMod val="120000"/>
                  <a:lumMod val="79000"/>
                </a:schemeClr>
              </a:gs>
            </a:gsLst>
            <a:lin ang="2520000" scaled="0"/>
          </a:gradFill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effectLst/>
              </a:rPr>
              <a:t>We designed a web based application, so any one can access with an internet and media devices.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Maintenance side, checking it time to time for servers problems and from people side all they had to do is open browser and type this URL from their homes.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Manpower, security system all can be avoided. 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Our application will avoid bad vote.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6" y="2061969"/>
            <a:ext cx="6702979" cy="4675187"/>
          </a:xfrm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2024"/>
            <a:ext cx="9779295" cy="4301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effectLst/>
              </a:rPr>
              <a:t>Voter and candidate registration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Unique ID &amp; Password are encrypted and stored in database for security.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view contesting candidates in his locality.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customize his image and his details in his profile.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&amp; candidate can see the information about all the votes casted to a person.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can share this application with his friends and family with Facebook share, twitter and google+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or candidate can create an event of the election date in the calendar and can notified on the election date. </a:t>
            </a:r>
          </a:p>
          <a:p>
            <a:r>
              <a:rPr lang="en-US" dirty="0" smtClean="0">
                <a:solidFill>
                  <a:schemeClr val="bg1"/>
                </a:solidFill>
                <a:effectLst/>
              </a:rPr>
              <a:t>Voter or candidate can contact the administrator team for any support.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156"/>
            <a:ext cx="9613861" cy="4283765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Our voting application can be a solution for scalable, economical and fraud free voting system. The voting system will be transparent and can be accessible from all locations.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Our system can nullify the resources being spent for the voting.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  <a:effectLst/>
              </a:rPr>
              <a:t>It is very effective for choosing a leader as the voter will know about the candidate that he is going to vote.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bg1"/>
              </a:solidFill>
              <a:effectLst/>
            </a:endParaRPr>
          </a:p>
          <a:p>
            <a:pPr algn="just"/>
            <a:endParaRPr lang="en-US" dirty="0" smtClean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61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http://www.codejava.net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http://www.tutorialrepublic.com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struts.apache.org/docs/home.html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419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1_Berlin</vt:lpstr>
      <vt:lpstr>Elect Your Leader</vt:lpstr>
      <vt:lpstr>Portal for choosing a leader………</vt:lpstr>
      <vt:lpstr>Online voting system</vt:lpstr>
      <vt:lpstr>System Architecture</vt:lpstr>
      <vt:lpstr>Features of our application:</vt:lpstr>
      <vt:lpstr>Conclusion: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Jyothi Kiran Nandanamudi</dc:creator>
  <cp:lastModifiedBy>Jyothi Kiran Nandanamudi</cp:lastModifiedBy>
  <cp:revision>34</cp:revision>
  <dcterms:created xsi:type="dcterms:W3CDTF">2014-04-17T23:07:25Z</dcterms:created>
  <dcterms:modified xsi:type="dcterms:W3CDTF">2016-05-04T01:04:11Z</dcterms:modified>
</cp:coreProperties>
</file>