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9485-CBEF-4ED2-8097-F3211C73707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CEC-F422-4CE4-A4C3-FF10B467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0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9485-CBEF-4ED2-8097-F3211C73707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CEC-F422-4CE4-A4C3-FF10B467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1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9485-CBEF-4ED2-8097-F3211C73707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CEC-F422-4CE4-A4C3-FF10B467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9485-CBEF-4ED2-8097-F3211C73707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CEC-F422-4CE4-A4C3-FF10B467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6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9485-CBEF-4ED2-8097-F3211C73707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CEC-F422-4CE4-A4C3-FF10B467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4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9485-CBEF-4ED2-8097-F3211C73707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CEC-F422-4CE4-A4C3-FF10B467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9485-CBEF-4ED2-8097-F3211C73707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CEC-F422-4CE4-A4C3-FF10B467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0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9485-CBEF-4ED2-8097-F3211C73707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CEC-F422-4CE4-A4C3-FF10B467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9485-CBEF-4ED2-8097-F3211C73707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CEC-F422-4CE4-A4C3-FF10B467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5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9485-CBEF-4ED2-8097-F3211C73707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CEC-F422-4CE4-A4C3-FF10B467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5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9485-CBEF-4ED2-8097-F3211C73707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CEC-F422-4CE4-A4C3-FF10B467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5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9485-CBEF-4ED2-8097-F3211C73707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55CEC-F422-4CE4-A4C3-FF10B467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6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76106"/>
          </a:xfrm>
        </p:spPr>
        <p:txBody>
          <a:bodyPr>
            <a:normAutofit fontScale="90000"/>
          </a:bodyPr>
          <a:lstStyle/>
          <a:p>
            <a:r>
              <a:rPr lang="en-US" dirty="0"/>
              <a:t>Saver ‘n Savior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99" y="1898469"/>
            <a:ext cx="8530201" cy="477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7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Saver 'n Savior is a hybrid application which can manage everyday to-do lists with time and location based reminders.</a:t>
            </a:r>
          </a:p>
          <a:p>
            <a:r>
              <a:rPr lang="en-US" dirty="0"/>
              <a:t>By using this app, a user can register, login and then create a reminder. While creating the reminder, the user has an option to schedule a Call or a SMS to remind him/her of the task at the scheduled time. Here we used cloud based communication API, </a:t>
            </a:r>
            <a:r>
              <a:rPr lang="en-US" dirty="0" err="1"/>
              <a:t>Twilio</a:t>
            </a:r>
            <a:r>
              <a:rPr lang="en-US" dirty="0"/>
              <a:t> to make a call or send an SMS.</a:t>
            </a:r>
          </a:p>
          <a:p>
            <a:r>
              <a:rPr lang="en-US" dirty="0"/>
              <a:t>There is also an option of creating </a:t>
            </a:r>
            <a:r>
              <a:rPr lang="en-US" dirty="0" err="1"/>
              <a:t>geofences</a:t>
            </a:r>
            <a:r>
              <a:rPr lang="en-US" dirty="0"/>
              <a:t>, using </a:t>
            </a:r>
            <a:r>
              <a:rPr lang="en-US" dirty="0" err="1"/>
              <a:t>cordova</a:t>
            </a:r>
            <a:r>
              <a:rPr lang="en-US" dirty="0"/>
              <a:t> </a:t>
            </a:r>
            <a:r>
              <a:rPr lang="en-US" dirty="0" err="1"/>
              <a:t>geofence</a:t>
            </a:r>
            <a:r>
              <a:rPr lang="en-US" dirty="0"/>
              <a:t> plugin, so that when the user reaches a </a:t>
            </a:r>
            <a:r>
              <a:rPr lang="en-US" dirty="0" err="1"/>
              <a:t>geofence</a:t>
            </a:r>
            <a:r>
              <a:rPr lang="en-US" dirty="0"/>
              <a:t> area, then they will be reminded of the items in their to-do list.</a:t>
            </a:r>
          </a:p>
        </p:txBody>
      </p:sp>
    </p:spTree>
    <p:extLst>
      <p:ext uri="{BB962C8B-B14F-4D97-AF65-F5344CB8AC3E}">
        <p14:creationId xmlns:p14="http://schemas.microsoft.com/office/powerpoint/2010/main" val="129797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378440" cy="4351338"/>
          </a:xfrm>
        </p:spPr>
      </p:pic>
    </p:spTree>
    <p:extLst>
      <p:ext uri="{BB962C8B-B14F-4D97-AF65-F5344CB8AC3E}">
        <p14:creationId xmlns:p14="http://schemas.microsoft.com/office/powerpoint/2010/main" val="151875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 using </a:t>
            </a:r>
            <a:r>
              <a:rPr lang="en-US" dirty="0" err="1" smtClean="0"/>
              <a:t>Twilio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74" y="1690688"/>
            <a:ext cx="3274423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00" y="1642178"/>
            <a:ext cx="3278697" cy="444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4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Notification using </a:t>
            </a:r>
            <a:r>
              <a:rPr lang="en-US" dirty="0" err="1" smtClean="0"/>
              <a:t>Geofence</a:t>
            </a:r>
            <a:endParaRPr lang="en-US" dirty="0"/>
          </a:p>
        </p:txBody>
      </p:sp>
      <p:pic>
        <p:nvPicPr>
          <p:cNvPr id="2050" name="Picture 2" descr="https://lh5.googleusercontent.com/wkmb7Z3_gJp3iaqf8h2ohP517222Dn1bU64Ue7tNu5vsIAyVQJQLNAZTVSgAlseHrwqDRxxsTJl34NWpTZ4kz3jVwgrksAMu50pIWujHVFaFduqO8Gl4ibqBwUqmeNOQZIIwv46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64" y="1681805"/>
            <a:ext cx="2692390" cy="478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PVAeYE-P-h8hVeUK-X9e9excZ03-5kgD2E2eMJgcoGDjQ5-MglRMdXZ3ue-aG3PEuC8fvVucaaOdqjQjkgfV0ykz1eVBnFSXnQBZI6ag_kD4hHk3I6or_R_aNe0eGmeY_rki9rC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988" y="1690688"/>
            <a:ext cx="2694024" cy="478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3.googleusercontent.com/vtAusV7dP_zha11mvXu3yWR2aTNBmnbMad8T3f9CevyXa5p3yE71oaVH5CDsQTRNi4bQaYxja1Cl7kn4drlsgjjT3BvkNVHTT2-H5z6sLOrgi7tNzKElIcIrPUfmjUMNyJLCHh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392" y="1690688"/>
            <a:ext cx="2690254" cy="476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80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0JD27CMyxdbu0B4EOnF8BT1E8HkORAdlq-a2o5ldQ3-oavcTxZaHDyLqEcEwOI0XEQRAWT2qIOS5m3I5X_ecvlSLP24jxzzO-kAPxgnP3-bfYtFXO15pSz3ydPC6v01Y7aD6UxE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98" y="1690688"/>
            <a:ext cx="2716876" cy="478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lh5.googleusercontent.com/byaisG3xatcArR6xwPvEBMZ-XpkomuB80YO391a2iJKrc7GisyM0t13T1jo0KpfpL_t3VXf_BoIS6SAvS--O_YudwxNqeTa5bfFxtwL2C0kOrjQOPu9_LgqILoWj75jGRlrgnCs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95" y="1690688"/>
            <a:ext cx="2692390" cy="478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37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Saver ‘n Savior</vt:lpstr>
      <vt:lpstr>Features</vt:lpstr>
      <vt:lpstr>Architecture</vt:lpstr>
      <vt:lpstr>Reminder using Twilio </vt:lpstr>
      <vt:lpstr>Push Notification using Geofence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Saver ‘n Savior</dc:title>
  <dc:creator>Sushma Mitta</dc:creator>
  <cp:lastModifiedBy>Pooja Shekhar</cp:lastModifiedBy>
  <cp:revision>16</cp:revision>
  <dcterms:created xsi:type="dcterms:W3CDTF">2016-05-03T04:39:35Z</dcterms:created>
  <dcterms:modified xsi:type="dcterms:W3CDTF">2016-05-03T08:29:48Z</dcterms:modified>
</cp:coreProperties>
</file>