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89" autoAdjust="0"/>
  </p:normalViewPr>
  <p:slideViewPr>
    <p:cSldViewPr snapToGrid="0" snapToObjects="1">
      <p:cViewPr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5/2/2016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4752249"/>
            <a:ext cx="9008198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Santhosh Mohan (35)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Fathima</a:t>
            </a:r>
            <a:r>
              <a:rPr lang="en-US" sz="2000" dirty="0">
                <a:solidFill>
                  <a:schemeClr val="tx1"/>
                </a:solidFill>
              </a:rPr>
              <a:t> James (58)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Prasanna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Muppidi</a:t>
            </a:r>
            <a:r>
              <a:rPr lang="en-US" sz="2000" dirty="0">
                <a:solidFill>
                  <a:schemeClr val="tx1"/>
                </a:solidFill>
              </a:rPr>
              <a:t> (33)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Anudeep Pandiri (40)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74" y="1702052"/>
            <a:ext cx="9008198" cy="215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IN" sz="5400" b="1" dirty="0"/>
              <a:t>Blood </a:t>
            </a:r>
            <a:r>
              <a:rPr lang="en-IN" sz="5400" b="1" dirty="0" err="1">
                <a:solidFill>
                  <a:schemeClr val="tx1"/>
                </a:solidFill>
              </a:rPr>
              <a:t>Blood</a:t>
            </a:r>
            <a:r>
              <a:rPr lang="en-IN" sz="5400" b="1" dirty="0">
                <a:solidFill>
                  <a:schemeClr val="tx1"/>
                </a:solidFill>
              </a:rPr>
              <a:t> Management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560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00199"/>
            <a:ext cx="2532185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51" y="1600200"/>
            <a:ext cx="3045655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58" y="1885655"/>
            <a:ext cx="6077242" cy="261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Android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Firebase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Java &amp; XML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Google play services (REST APIs)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>
                <a:latin typeface="Cambria" panose="02040503050406030204" pitchFamily="18" charset="0"/>
              </a:rPr>
              <a:t>Welcome page – login with social login and register an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Home page – user can search the blood donors based on the blood group and city.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Blood donors list – Name, address, phone no, blood group &amp; navigation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Navigation bar – includes the functionalities such as Hospitals, blood banks, blood drive, share on FB.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Profile page – user can view and edit the profile page.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Operational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47" y="1047404"/>
            <a:ext cx="7747462" cy="5308945"/>
          </a:xfrm>
        </p:spPr>
      </p:pic>
    </p:spTree>
    <p:extLst>
      <p:ext uri="{BB962C8B-B14F-4D97-AF65-F5344CB8AC3E}">
        <p14:creationId xmlns:p14="http://schemas.microsoft.com/office/powerpoint/2010/main" val="2663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46" y="1417638"/>
            <a:ext cx="244781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39" y="1417638"/>
            <a:ext cx="2749796" cy="452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8" y="1417637"/>
            <a:ext cx="27362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52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29" y="1417638"/>
            <a:ext cx="28209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5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54" y="1417638"/>
            <a:ext cx="2652158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87" y="1417638"/>
            <a:ext cx="29956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1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63" y="1417638"/>
            <a:ext cx="2715065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38" y="1417638"/>
            <a:ext cx="28205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8" y="1417638"/>
            <a:ext cx="2729132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08" y="1417638"/>
            <a:ext cx="27146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7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133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Helvetica</vt:lpstr>
      <vt:lpstr>Wingdings</vt:lpstr>
      <vt:lpstr>Custom Design</vt:lpstr>
      <vt:lpstr>PowerPoint Presentation</vt:lpstr>
      <vt:lpstr>Technologies used</vt:lpstr>
      <vt:lpstr>Features</vt:lpstr>
      <vt:lpstr>Operational Architecture</vt:lpstr>
      <vt:lpstr>Screenshots</vt:lpstr>
      <vt:lpstr>Screenshots</vt:lpstr>
      <vt:lpstr>Screenshots</vt:lpstr>
      <vt:lpstr>Screenshots</vt:lpstr>
      <vt:lpstr>Screenshots</vt:lpstr>
      <vt:lpstr>Screenshots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Anudeep Pandiri</cp:lastModifiedBy>
  <cp:revision>99</cp:revision>
  <dcterms:created xsi:type="dcterms:W3CDTF">2014-01-29T16:52:11Z</dcterms:created>
  <dcterms:modified xsi:type="dcterms:W3CDTF">2016-05-03T05:02:20Z</dcterms:modified>
</cp:coreProperties>
</file>