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avajjala, Sri Harsha (UMKC-Student)" initials="CSH(" lastIdx="1" clrIdx="0">
    <p:extLst>
      <p:ext uri="{19B8F6BF-5375-455C-9EA6-DF929625EA0E}">
        <p15:presenceInfo xmlns:p15="http://schemas.microsoft.com/office/powerpoint/2012/main" userId="S-1-5-21-2008365202-1495225606-1849977318-38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89" autoAdjust="0"/>
  </p:normalViewPr>
  <p:slideViewPr>
    <p:cSldViewPr snapToGrid="0" snapToObjects="1">
      <p:cViewPr varScale="1">
        <p:scale>
          <a:sx n="58" d="100"/>
          <a:sy n="58" d="100"/>
        </p:scale>
        <p:origin x="11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5-03T15:31:22.7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05329432-62DE-4B38-BDDD-DD6CDB6C9BD3}" emma:medium="tactile" emma:mode="ink">
          <msink:context xmlns:msink="http://schemas.microsoft.com/ink/2010/main" type="inkDrawing" rotatedBoundingBox="14127,12726 18722,13016 18604,14886 14009,14595" hotPoints="19058,14182 16755,14747 14720,13530 17023,12965" semanticType="enclosure" shapeName="Ellipse"/>
        </emma:interpretation>
      </emma:emma>
    </inkml:annotationXML>
    <inkml:trace contextRef="#ctx0" brushRef="#br0">160 671,'8'0,"10"0,19-7,11-3,11-1,6 3,14-14,11-18,5-11,-7-5,-8 8,-11 10,-9 15,-16 0,2 6,1-3,7 2,11-3,10-16,17 2,-2 4,-5-1,-4-1,11 5,-5 5,-8 8,-2 7,1 4,-2 3,-10 2,-5 0,-7 1,3-1,2 0,-3-1,-3 1,-2-1,5 0,3 0,5 0,1 0,12 0,2 0,-5 0,-7 0,-16 7,-7 3,-4 0,-1 0,-8 3,1 1,-7 5,2 1,-6 4,4-1,3 1,7-2,-4 5,1-5,3-5,-4 3,1 5,-7 7,10-3,5-4,-1-1,-2-4,1 3,3-2,2-4,1 1,1-2,-5 5,-5 0,2-6,-6 3,0 8,2 6,3 6,4 13,4 13,-8 2,0 8,1-1,-6-5,-7-7,-9-5,-7-4,-4-4,-3-2,-2 1,-16-2,-30-6,-7-5,0 2,-2-6,3-7,-6-2,-9-3,0-2,2 0,7-1,2-3,13 5,6-1,2-4,-3-3,-1-4,-8 7,-7 0,0-2,-7 5,-1 1,2-2,3-5,6-3,-7-3,1-2,-7-1,0 0,-4-8,1-3,-11-8,-2-1,-1 5,5 3,8 3,0 5,4 2,3 2,7 0,3 1,11-8,5-2,0-9,-1-1,-3 4,-2 3,5-3,-5-17,-36-16,-28-3,-12 11,5 8,16 13,6 8,5 6,9 4,7 3,11 0,-3-8,3-3,3 1,11-7,5-9,2-8,-10-8,6-10,0-7,-8-1,-12 2,-17 1,-6 12,6 10,8 15,16 0,16-5,16-6,11-6,16-5,16 5,11 7,10 9,4 0,3-5,-6 2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33B5-9B1B-440E-82AC-B0DA8E95FD7F}" type="datetimeFigureOut">
              <a:rPr lang="en-US" smtClean="0"/>
              <a:pPr/>
              <a:t>5/3/2016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1C64-E2D3-4A5C-857F-39F8D8EA0A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07D-E430-45B1-8A1D-5BEC74B9EAFD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B02-F130-4660-A982-21E89AE46577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4" y="4752249"/>
            <a:ext cx="9008198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Santhosh Mohan (35)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Fathima</a:t>
            </a:r>
            <a:r>
              <a:rPr lang="en-US" sz="2000" dirty="0">
                <a:solidFill>
                  <a:schemeClr val="tx1"/>
                </a:solidFill>
              </a:rPr>
              <a:t> James (58)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</a:rPr>
              <a:t>Prasanna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Muppidi</a:t>
            </a:r>
            <a:r>
              <a:rPr lang="en-US" sz="2000" dirty="0">
                <a:solidFill>
                  <a:schemeClr val="tx1"/>
                </a:solidFill>
              </a:rPr>
              <a:t> (33)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</a:rPr>
              <a:t>Anudeep Pandiri (40)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374" y="1702052"/>
            <a:ext cx="9008198" cy="2150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IN" sz="5400" b="1" dirty="0"/>
              <a:t>Blood </a:t>
            </a:r>
            <a:r>
              <a:rPr lang="en-IN" sz="5400" b="1" dirty="0" err="1">
                <a:solidFill>
                  <a:schemeClr val="tx1"/>
                </a:solidFill>
              </a:rPr>
              <a:t>Blood</a:t>
            </a:r>
            <a:r>
              <a:rPr lang="en-IN" sz="5400" b="1" dirty="0">
                <a:solidFill>
                  <a:schemeClr val="tx1"/>
                </a:solidFill>
              </a:rPr>
              <a:t> Management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5603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Searching blood banks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600199"/>
            <a:ext cx="2532185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51" y="1600200"/>
            <a:ext cx="3045655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on FB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75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971" y="1417637"/>
            <a:ext cx="5636028" cy="42488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5062680" y="4648385"/>
              <a:ext cx="1648440" cy="6764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800" y="4636505"/>
                <a:ext cx="1672200" cy="7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81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58" y="1885655"/>
            <a:ext cx="6077242" cy="261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Android studio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Firebase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Java &amp; XML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Google play services (REST APIs)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8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400" dirty="0">
                <a:latin typeface="Cambria" panose="02040503050406030204" pitchFamily="18" charset="0"/>
              </a:rPr>
              <a:t>Welcome page – login with social login and register an account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 Home page – user can search the blood donors based on the blood group and city.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Blood donors list – Name, address, phone no, blood group &amp; navigation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Navigation bar – includes the functionalities such as Hospitals, blood banks, blood drive, share on FB.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</a:rPr>
              <a:t>Profile page – user can view and edit the profile page.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Operational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47" y="1047404"/>
            <a:ext cx="7747462" cy="5308945"/>
          </a:xfrm>
        </p:spPr>
      </p:pic>
    </p:spTree>
    <p:extLst>
      <p:ext uri="{BB962C8B-B14F-4D97-AF65-F5344CB8AC3E}">
        <p14:creationId xmlns:p14="http://schemas.microsoft.com/office/powerpoint/2010/main" val="2663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46" y="1417638"/>
            <a:ext cx="244781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39" y="1417638"/>
            <a:ext cx="2749796" cy="4525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8" y="1417637"/>
            <a:ext cx="27362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Profile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52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29" y="1417638"/>
            <a:ext cx="28209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0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Searching donors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5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54" y="1417638"/>
            <a:ext cx="2652158" cy="4525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757" y="1417638"/>
            <a:ext cx="271910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1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Searching hospitals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63" y="1417638"/>
            <a:ext cx="2715065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338" y="1417638"/>
            <a:ext cx="28205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dirty="0"/>
              <a:t>Searching blood drives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254585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8" y="1417638"/>
            <a:ext cx="2729132" cy="4525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08" y="1417638"/>
            <a:ext cx="271466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77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137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Helvetica</vt:lpstr>
      <vt:lpstr>Wingdings</vt:lpstr>
      <vt:lpstr>Custom Design</vt:lpstr>
      <vt:lpstr>PowerPoint Presentation</vt:lpstr>
      <vt:lpstr>Technologies used</vt:lpstr>
      <vt:lpstr>Features</vt:lpstr>
      <vt:lpstr>Operational Architecture</vt:lpstr>
      <vt:lpstr>Screenshots</vt:lpstr>
      <vt:lpstr>Screenshots Profile</vt:lpstr>
      <vt:lpstr>Screenshots Searching donors</vt:lpstr>
      <vt:lpstr>Screenshots Searching hospitals</vt:lpstr>
      <vt:lpstr>Screenshots Searching blood drives</vt:lpstr>
      <vt:lpstr>Screenshots Searching blood banks</vt:lpstr>
      <vt:lpstr>Share on FB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Anudeep Pandiri</cp:lastModifiedBy>
  <cp:revision>105</cp:revision>
  <dcterms:created xsi:type="dcterms:W3CDTF">2014-01-29T16:52:11Z</dcterms:created>
  <dcterms:modified xsi:type="dcterms:W3CDTF">2016-05-03T15:35:35Z</dcterms:modified>
</cp:coreProperties>
</file>