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sldIdLst>
    <p:sldId id="256" r:id="rId3"/>
    <p:sldId id="257" r:id="rId4"/>
    <p:sldId id="258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38" autoAdjust="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133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Helvetica"/>
                <a:cs typeface="Helvetic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  <a:latin typeface="Helvetica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242E9-8CE7-BD4A-9571-EA3D1778B2DC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27517-4D6F-7647-90D7-6D99578B0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751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242E9-8CE7-BD4A-9571-EA3D1778B2DC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27517-4D6F-7647-90D7-6D99578B0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707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242E9-8CE7-BD4A-9571-EA3D1778B2DC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27517-4D6F-7647-90D7-6D99578B0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133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1FF57-D500-D947-82D9-29F21DC9641E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0776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1FF57-D500-D947-82D9-29F21DC9641E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2400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1FF57-D500-D947-82D9-29F21DC9641E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6078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1FF57-D500-D947-82D9-29F21DC9641E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3413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1FF57-D500-D947-82D9-29F21DC9641E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3354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1FF57-D500-D947-82D9-29F21DC9641E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6739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1FF57-D500-D947-82D9-29F21DC9641E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6369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1FF57-D500-D947-82D9-29F21DC9641E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403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242E9-8CE7-BD4A-9571-EA3D1778B2DC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27517-4D6F-7647-90D7-6D99578B0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6109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1FF57-D500-D947-82D9-29F21DC9641E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41316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1FF57-D500-D947-82D9-29F21DC9641E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76728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1FF57-D500-D947-82D9-29F21DC9641E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571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242E9-8CE7-BD4A-9571-EA3D1778B2DC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27517-4D6F-7647-90D7-6D99578B0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362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242E9-8CE7-BD4A-9571-EA3D1778B2DC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27517-4D6F-7647-90D7-6D99578B0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679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242E9-8CE7-BD4A-9571-EA3D1778B2DC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27517-4D6F-7647-90D7-6D99578B0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971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242E9-8CE7-BD4A-9571-EA3D1778B2DC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27517-4D6F-7647-90D7-6D99578B0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111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242E9-8CE7-BD4A-9571-EA3D1778B2DC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27517-4D6F-7647-90D7-6D99578B0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4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242E9-8CE7-BD4A-9571-EA3D1778B2DC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27517-4D6F-7647-90D7-6D99578B0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383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242E9-8CE7-BD4A-9571-EA3D1778B2DC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27517-4D6F-7647-90D7-6D99578B0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812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B242E9-8CE7-BD4A-9571-EA3D1778B2DC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127517-4D6F-7647-90D7-6D99578B0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586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1FF57-D500-D947-82D9-29F21DC9641E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CDB166-79C6-3345-B287-A7CE8B30F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35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Helvetica"/>
          <a:ea typeface="+mj-ea"/>
          <a:cs typeface="Helvetic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Helvetica"/>
          <a:ea typeface="+mn-ea"/>
          <a:cs typeface="Helvetica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Helvetica"/>
          <a:ea typeface="+mn-ea"/>
          <a:cs typeface="Helvetica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Helvetica"/>
          <a:ea typeface="+mn-ea"/>
          <a:cs typeface="Helvetica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4982" y="2100147"/>
            <a:ext cx="7772400" cy="2171601"/>
          </a:xfrm>
        </p:spPr>
        <p:txBody>
          <a:bodyPr>
            <a:normAutofit/>
          </a:bodyPr>
          <a:lstStyle/>
          <a:p>
            <a:r>
              <a:rPr lang="en-IN" dirty="0" smtClean="0"/>
              <a:t>Farmers Ville</a:t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/>
              <a:t>	</a:t>
            </a:r>
            <a:r>
              <a:rPr lang="en-IN" dirty="0" smtClean="0"/>
              <a:t>							 	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50423" y="3264645"/>
            <a:ext cx="3841845" cy="1752600"/>
          </a:xfrm>
        </p:spPr>
        <p:txBody>
          <a:bodyPr>
            <a:normAutofit/>
          </a:bodyPr>
          <a:lstStyle/>
          <a:p>
            <a:pPr algn="l"/>
            <a:r>
              <a:rPr lang="en-IN" sz="2000" dirty="0"/>
              <a:t>Naga Krishna </a:t>
            </a:r>
            <a:r>
              <a:rPr lang="en-IN" sz="2000" dirty="0" err="1" smtClean="0"/>
              <a:t>Vadlamudi</a:t>
            </a:r>
            <a:r>
              <a:rPr lang="en-IN" sz="2000" dirty="0"/>
              <a:t>		</a:t>
            </a:r>
            <a:r>
              <a:rPr lang="en-IN" sz="2000" dirty="0" smtClean="0"/>
              <a:t>   Manoj </a:t>
            </a:r>
            <a:r>
              <a:rPr lang="en-IN" sz="2000" dirty="0" err="1"/>
              <a:t>Prabhakar</a:t>
            </a:r>
            <a:r>
              <a:rPr lang="en-IN" sz="2000" dirty="0"/>
              <a:t> </a:t>
            </a:r>
            <a:r>
              <a:rPr lang="en-IN" sz="2000" dirty="0" err="1" smtClean="0"/>
              <a:t>Ejjirothu</a:t>
            </a:r>
            <a:r>
              <a:rPr lang="en-IN" sz="2000" dirty="0"/>
              <a:t> </a:t>
            </a:r>
            <a:r>
              <a:rPr lang="en-IN" sz="2000" dirty="0" err="1" smtClean="0"/>
              <a:t>Sudheer</a:t>
            </a:r>
            <a:r>
              <a:rPr lang="en-IN" sz="2000" dirty="0" smtClean="0"/>
              <a:t> </a:t>
            </a:r>
            <a:r>
              <a:rPr lang="en-IN" sz="2000" dirty="0"/>
              <a:t>Kumar </a:t>
            </a:r>
            <a:r>
              <a:rPr lang="en-IN" sz="2000" dirty="0" err="1"/>
              <a:t>Nagaruri</a:t>
            </a:r>
            <a:r>
              <a:rPr lang="en-IN" sz="2000" dirty="0"/>
              <a:t/>
            </a:r>
            <a:br>
              <a:rPr lang="en-IN" sz="2000" dirty="0"/>
            </a:br>
            <a:r>
              <a:rPr lang="en-IN" sz="2000" dirty="0" err="1" smtClean="0"/>
              <a:t>Pratap</a:t>
            </a:r>
            <a:r>
              <a:rPr lang="en-IN" sz="2000" dirty="0" smtClean="0"/>
              <a:t> </a:t>
            </a:r>
            <a:r>
              <a:rPr lang="en-IN" sz="2000" dirty="0" err="1"/>
              <a:t>Kadari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4320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0072BC"/>
                </a:solidFill>
              </a:rPr>
              <a:t>Architecture Diagram</a:t>
            </a:r>
            <a:endParaRPr lang="en-US" dirty="0">
              <a:solidFill>
                <a:srgbClr val="0072BC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8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82468" y="4847120"/>
            <a:ext cx="61641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Technologies </a:t>
            </a:r>
            <a:r>
              <a:rPr lang="en-US" dirty="0" smtClean="0"/>
              <a:t>Used:</a:t>
            </a:r>
            <a:r>
              <a:rPr lang="en-IN" dirty="0"/>
              <a:t> </a:t>
            </a:r>
            <a:r>
              <a:rPr lang="en-IN" dirty="0" smtClean="0"/>
              <a:t>Amazon Web Services, Mongo Lab, Firebase,</a:t>
            </a:r>
          </a:p>
          <a:p>
            <a:r>
              <a:rPr lang="en-IN" dirty="0" smtClean="0"/>
              <a:t> Google </a:t>
            </a:r>
            <a:r>
              <a:rPr lang="en-IN" dirty="0"/>
              <a:t>C</a:t>
            </a:r>
            <a:r>
              <a:rPr lang="en-IN" dirty="0" smtClean="0"/>
              <a:t>loud Messaging, Android</a:t>
            </a:r>
            <a:endParaRPr lang="en-US" dirty="0" smtClean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092" y="1417638"/>
            <a:ext cx="7564550" cy="3165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581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0070C0"/>
                </a:solidFill>
              </a:rPr>
              <a:t>Application Features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 smtClean="0"/>
              <a:t>Users can create an account and login to the App</a:t>
            </a:r>
          </a:p>
          <a:p>
            <a:r>
              <a:rPr lang="en-IN" sz="2400" dirty="0" smtClean="0"/>
              <a:t>Weather Forecast for next 5 days</a:t>
            </a:r>
          </a:p>
          <a:p>
            <a:r>
              <a:rPr lang="en-IN" sz="2400" dirty="0" smtClean="0"/>
              <a:t>Post his product details &amp; edit, delete post.</a:t>
            </a:r>
          </a:p>
          <a:p>
            <a:r>
              <a:rPr lang="en-IN" sz="2400" dirty="0" smtClean="0"/>
              <a:t>Get details of seller to buy product</a:t>
            </a:r>
          </a:p>
          <a:p>
            <a:r>
              <a:rPr lang="en-IN" sz="2400" dirty="0" smtClean="0"/>
              <a:t>Chat with Seller</a:t>
            </a:r>
          </a:p>
          <a:p>
            <a:r>
              <a:rPr lang="en-IN" sz="2400" dirty="0" smtClean="0"/>
              <a:t>Live market prices, </a:t>
            </a:r>
            <a:r>
              <a:rPr lang="en-IN" sz="2400" dirty="0" smtClean="0"/>
              <a:t>notifications </a:t>
            </a:r>
            <a:r>
              <a:rPr lang="en-IN" sz="2400" dirty="0" smtClean="0"/>
              <a:t>on product price change</a:t>
            </a:r>
          </a:p>
          <a:p>
            <a:r>
              <a:rPr lang="en-IN" sz="2400" dirty="0" smtClean="0"/>
              <a:t>Suggestions to crops – Fertilizers, insecticides</a:t>
            </a:r>
          </a:p>
          <a:p>
            <a:r>
              <a:rPr lang="en-IN" sz="2400" dirty="0" smtClean="0"/>
              <a:t>Current News</a:t>
            </a:r>
          </a:p>
          <a:p>
            <a:r>
              <a:rPr lang="en-IN" sz="2400" dirty="0" smtClean="0"/>
              <a:t>Market Locations</a:t>
            </a:r>
          </a:p>
          <a:p>
            <a:r>
              <a:rPr lang="en-IN" sz="2400" dirty="0" smtClean="0"/>
              <a:t>Manage Users profile</a:t>
            </a:r>
          </a:p>
          <a:p>
            <a:endParaRPr lang="en-IN" sz="2400" dirty="0" smtClean="0"/>
          </a:p>
          <a:p>
            <a:endParaRPr lang="en-IN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67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0070C0"/>
                </a:solidFill>
              </a:rPr>
              <a:t>Future Scope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Adding reviews for each </a:t>
            </a:r>
            <a:r>
              <a:rPr lang="en-IN" dirty="0" smtClean="0"/>
              <a:t>seller</a:t>
            </a:r>
          </a:p>
          <a:p>
            <a:r>
              <a:rPr lang="en-IN" dirty="0" smtClean="0"/>
              <a:t>Get currently cultivating crops from farmer and push notification accordingly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8335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</TotalTime>
  <Words>103</Words>
  <Application>Microsoft Office PowerPoint</Application>
  <PresentationFormat>On-screen Show (4:3)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Helvetica</vt:lpstr>
      <vt:lpstr>Office Theme</vt:lpstr>
      <vt:lpstr>Custom Design</vt:lpstr>
      <vt:lpstr>Farmers Ville             </vt:lpstr>
      <vt:lpstr>Architecture Diagram</vt:lpstr>
      <vt:lpstr>Application Features</vt:lpstr>
      <vt:lpstr>Future Scope</vt:lpstr>
    </vt:vector>
  </TitlesOfParts>
  <Company>University of Missouri - Kansas City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UMKC Faculty and Staff</dc:creator>
  <cp:lastModifiedBy>Naga Krishna</cp:lastModifiedBy>
  <cp:revision>18</cp:revision>
  <dcterms:created xsi:type="dcterms:W3CDTF">2014-01-29T16:52:11Z</dcterms:created>
  <dcterms:modified xsi:type="dcterms:W3CDTF">2016-05-03T20:02:46Z</dcterms:modified>
</cp:coreProperties>
</file>