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982" y="2100147"/>
            <a:ext cx="7772400" cy="2171601"/>
          </a:xfrm>
        </p:spPr>
        <p:txBody>
          <a:bodyPr>
            <a:normAutofit/>
          </a:bodyPr>
          <a:lstStyle/>
          <a:p>
            <a:r>
              <a:rPr lang="en-IN" dirty="0" smtClean="0"/>
              <a:t>Farmers Ville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	</a:t>
            </a:r>
            <a:r>
              <a:rPr lang="en-IN" dirty="0" smtClean="0"/>
              <a:t>							</a:t>
            </a:r>
            <a:r>
              <a:rPr lang="en-IN" dirty="0" smtClean="0"/>
              <a:t> 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0423" y="3264645"/>
            <a:ext cx="3841845" cy="1752600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Naga Krishna </a:t>
            </a:r>
            <a:r>
              <a:rPr lang="en-IN" sz="2000" dirty="0" err="1" smtClean="0"/>
              <a:t>Vadlamudi</a:t>
            </a:r>
            <a:r>
              <a:rPr lang="en-IN" sz="2000" dirty="0"/>
              <a:t>		</a:t>
            </a:r>
            <a:r>
              <a:rPr lang="en-IN" sz="2000" dirty="0" smtClean="0"/>
              <a:t>   Manoj </a:t>
            </a:r>
            <a:r>
              <a:rPr lang="en-IN" sz="2000" dirty="0" err="1"/>
              <a:t>Prabhakar</a:t>
            </a:r>
            <a:r>
              <a:rPr lang="en-IN" sz="2000" dirty="0"/>
              <a:t> </a:t>
            </a:r>
            <a:r>
              <a:rPr lang="en-IN" sz="2000" dirty="0" err="1" smtClean="0"/>
              <a:t>Ejjirothu</a:t>
            </a:r>
            <a:r>
              <a:rPr lang="en-IN" sz="2000" dirty="0"/>
              <a:t> </a:t>
            </a:r>
            <a:r>
              <a:rPr lang="en-IN" sz="2000" dirty="0" err="1" smtClean="0"/>
              <a:t>Sudheer</a:t>
            </a:r>
            <a:r>
              <a:rPr lang="en-IN" sz="2000" dirty="0" smtClean="0"/>
              <a:t> </a:t>
            </a:r>
            <a:r>
              <a:rPr lang="en-IN" sz="2000" dirty="0"/>
              <a:t>Kumar </a:t>
            </a:r>
            <a:r>
              <a:rPr lang="en-IN" sz="2000" dirty="0" err="1"/>
              <a:t>Nagaruri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 smtClean="0"/>
              <a:t>Pratap</a:t>
            </a:r>
            <a:r>
              <a:rPr lang="en-IN" sz="2000" dirty="0" smtClean="0"/>
              <a:t> </a:t>
            </a:r>
            <a:r>
              <a:rPr lang="en-IN" sz="2000" dirty="0" err="1"/>
              <a:t>Kadari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2BC"/>
                </a:solidFill>
              </a:rPr>
              <a:t>Architecture Diagram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2468" y="4847120"/>
            <a:ext cx="616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Technologies </a:t>
            </a:r>
            <a:r>
              <a:rPr lang="en-US" dirty="0" smtClean="0"/>
              <a:t>Used:</a:t>
            </a:r>
            <a:r>
              <a:rPr lang="en-IN" dirty="0"/>
              <a:t> </a:t>
            </a:r>
            <a:r>
              <a:rPr lang="en-IN" dirty="0" smtClean="0"/>
              <a:t>Amazon Web Services, Mongo Lab, Firebase,</a:t>
            </a:r>
          </a:p>
          <a:p>
            <a:r>
              <a:rPr lang="en-IN" dirty="0" smtClean="0"/>
              <a:t> Google </a:t>
            </a:r>
            <a:r>
              <a:rPr lang="en-IN" dirty="0"/>
              <a:t>C</a:t>
            </a:r>
            <a:r>
              <a:rPr lang="en-IN" dirty="0" smtClean="0"/>
              <a:t>loud Messaging, Android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" y="1417638"/>
            <a:ext cx="7564550" cy="3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Application Features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Users can create an account and login to the App</a:t>
            </a:r>
          </a:p>
          <a:p>
            <a:r>
              <a:rPr lang="en-IN" sz="2400" dirty="0" smtClean="0"/>
              <a:t>Weather Forecast for next 5 days</a:t>
            </a:r>
          </a:p>
          <a:p>
            <a:r>
              <a:rPr lang="en-IN" sz="2400" dirty="0" smtClean="0"/>
              <a:t>Post his product details &amp; edit, delete post.</a:t>
            </a:r>
          </a:p>
          <a:p>
            <a:r>
              <a:rPr lang="en-IN" sz="2400" dirty="0" smtClean="0"/>
              <a:t>Get details of seller to buy product</a:t>
            </a:r>
          </a:p>
          <a:p>
            <a:r>
              <a:rPr lang="en-IN" sz="2400" dirty="0" smtClean="0"/>
              <a:t>Chat with Seller</a:t>
            </a:r>
          </a:p>
          <a:p>
            <a:r>
              <a:rPr lang="en-IN" sz="2400" dirty="0" smtClean="0"/>
              <a:t>Live market prices, notification </a:t>
            </a:r>
            <a:r>
              <a:rPr lang="en-IN" sz="2400" dirty="0" smtClean="0"/>
              <a:t>on</a:t>
            </a:r>
            <a:r>
              <a:rPr lang="en-IN" sz="2400" dirty="0" smtClean="0"/>
              <a:t> </a:t>
            </a:r>
            <a:r>
              <a:rPr lang="en-IN" sz="2400" dirty="0" smtClean="0"/>
              <a:t>product price </a:t>
            </a:r>
            <a:r>
              <a:rPr lang="en-IN" sz="2400" dirty="0" smtClean="0"/>
              <a:t>change</a:t>
            </a:r>
            <a:endParaRPr lang="en-IN" sz="2400" dirty="0" smtClean="0"/>
          </a:p>
          <a:p>
            <a:r>
              <a:rPr lang="en-IN" sz="2400" dirty="0" smtClean="0"/>
              <a:t>Suggestions to </a:t>
            </a:r>
            <a:r>
              <a:rPr lang="en-IN" sz="2400" dirty="0" smtClean="0"/>
              <a:t>crops – Fertilizers, insecticides</a:t>
            </a:r>
            <a:endParaRPr lang="en-IN" sz="2400" dirty="0" smtClean="0"/>
          </a:p>
          <a:p>
            <a:r>
              <a:rPr lang="en-IN" sz="2400" dirty="0" smtClean="0"/>
              <a:t>Current </a:t>
            </a:r>
            <a:r>
              <a:rPr lang="en-IN" sz="2400" dirty="0" smtClean="0"/>
              <a:t>News</a:t>
            </a:r>
          </a:p>
          <a:p>
            <a:r>
              <a:rPr lang="en-IN" sz="2400" dirty="0" smtClean="0"/>
              <a:t>Market Locations</a:t>
            </a:r>
            <a:endParaRPr lang="en-IN" sz="2400" dirty="0" smtClean="0"/>
          </a:p>
          <a:p>
            <a:r>
              <a:rPr lang="en-IN" sz="2400" dirty="0" smtClean="0"/>
              <a:t>Manage </a:t>
            </a:r>
            <a:r>
              <a:rPr lang="en-IN" sz="2400" dirty="0" smtClean="0"/>
              <a:t>Users profile</a:t>
            </a:r>
            <a:endParaRPr lang="en-IN" sz="2400" dirty="0" smtClean="0"/>
          </a:p>
          <a:p>
            <a:endParaRPr lang="en-IN" sz="2400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Future Scope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reviews for each seller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Custom Design</vt:lpstr>
      <vt:lpstr>Farmers Ville             </vt:lpstr>
      <vt:lpstr>Architecture Diagram</vt:lpstr>
      <vt:lpstr>Application Features</vt:lpstr>
      <vt:lpstr>Future Scope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Naga Krishna</cp:lastModifiedBy>
  <cp:revision>17</cp:revision>
  <dcterms:created xsi:type="dcterms:W3CDTF">2014-01-29T16:52:11Z</dcterms:created>
  <dcterms:modified xsi:type="dcterms:W3CDTF">2016-05-03T05:11:00Z</dcterms:modified>
</cp:coreProperties>
</file>