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5240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HEARTFIT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259080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Harshini</a:t>
            </a:r>
            <a:r>
              <a:rPr lang="en-US" dirty="0" smtClean="0"/>
              <a:t> </a:t>
            </a:r>
            <a:r>
              <a:rPr lang="en-US" dirty="0" err="1" smtClean="0"/>
              <a:t>Medikonda</a:t>
            </a:r>
            <a:r>
              <a:rPr lang="en-US" dirty="0" smtClean="0"/>
              <a:t> - 14</a:t>
            </a:r>
          </a:p>
          <a:p>
            <a:r>
              <a:rPr lang="en-US" dirty="0" err="1" smtClean="0"/>
              <a:t>Abhiram</a:t>
            </a:r>
            <a:r>
              <a:rPr lang="en-US" dirty="0" smtClean="0"/>
              <a:t> </a:t>
            </a:r>
            <a:r>
              <a:rPr lang="en-US" dirty="0" err="1" smtClean="0"/>
              <a:t>Ampabathina</a:t>
            </a:r>
            <a:r>
              <a:rPr lang="en-US" dirty="0" smtClean="0"/>
              <a:t> - 1</a:t>
            </a:r>
          </a:p>
          <a:p>
            <a:r>
              <a:rPr lang="en-US" dirty="0" err="1"/>
              <a:t>Hirenbhai</a:t>
            </a:r>
            <a:r>
              <a:rPr lang="en-US" dirty="0"/>
              <a:t> </a:t>
            </a:r>
            <a:r>
              <a:rPr lang="en-US" dirty="0" err="1"/>
              <a:t>Harshadbhai</a:t>
            </a:r>
            <a:r>
              <a:rPr lang="en-US" dirty="0"/>
              <a:t> </a:t>
            </a:r>
            <a:r>
              <a:rPr lang="en-US" dirty="0" smtClean="0"/>
              <a:t>Shah - 27 </a:t>
            </a:r>
          </a:p>
          <a:p>
            <a:r>
              <a:rPr lang="en-US" dirty="0"/>
              <a:t>Dinesh Reddy </a:t>
            </a:r>
            <a:r>
              <a:rPr lang="en-US" dirty="0" smtClean="0"/>
              <a:t>- 19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0"/>
            <a:ext cx="90678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83212"/>
              </p:ext>
            </p:extLst>
          </p:nvPr>
        </p:nvGraphicFramePr>
        <p:xfrm>
          <a:off x="1066800" y="1210887"/>
          <a:ext cx="65532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Heart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Geolcation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Kansas</a:t>
                      </a:r>
                      <a:r>
                        <a:rPr lang="en-US" baseline="0" dirty="0" smtClean="0"/>
                        <a:t> city, 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35927"/>
            <a:ext cx="33337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872" y="533400"/>
            <a:ext cx="191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DATASET: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20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762000"/>
            <a:ext cx="2514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heart, rate, step count, time stamp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9236" y="3103418"/>
            <a:ext cx="2514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 with ML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4343400"/>
            <a:ext cx="2514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Recommend user with exercises, diet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1905000"/>
            <a:ext cx="2514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 in </a:t>
            </a:r>
            <a:r>
              <a:rPr lang="en-US" dirty="0" err="1" smtClean="0">
                <a:solidFill>
                  <a:schemeClr val="tx1"/>
                </a:solidFill>
              </a:rPr>
              <a:t>mongolab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3872" y="5486400"/>
            <a:ext cx="25146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Graphical representation 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37719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3771900" y="2743200"/>
            <a:ext cx="38100" cy="360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71900" y="3941618"/>
            <a:ext cx="0" cy="401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3771900" y="5181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360218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WORKFLOW: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2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73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 Divya</cp:lastModifiedBy>
  <cp:revision>14</cp:revision>
  <dcterms:created xsi:type="dcterms:W3CDTF">2006-08-16T00:00:00Z</dcterms:created>
  <dcterms:modified xsi:type="dcterms:W3CDTF">2016-03-22T21:49:46Z</dcterms:modified>
</cp:coreProperties>
</file>