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58" r:id="rId2"/>
    <p:sldId id="263" r:id="rId3"/>
    <p:sldId id="264" r:id="rId4"/>
    <p:sldId id="265" r:id="rId5"/>
    <p:sldId id="266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0974D6A-B1BA-4B5B-BF26-C89540D87534}">
  <a:tblStyle styleId="{40974D6A-B1BA-4B5B-BF26-C89540D8753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7931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3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7752" y="1861708"/>
            <a:ext cx="933084" cy="93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841" y="8"/>
            <a:ext cx="1868082" cy="186808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6344788" y="12"/>
            <a:ext cx="932999" cy="9329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8210900" y="1862680"/>
            <a:ext cx="932999" cy="932999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8210892" y="930218"/>
            <a:ext cx="932999" cy="9329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-286" y="3743869"/>
            <a:ext cx="932999" cy="932999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-292" y="4676847"/>
            <a:ext cx="466499" cy="466499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-300" y="3743866"/>
            <a:ext cx="466499" cy="4664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8677502" y="2798990"/>
            <a:ext cx="466499" cy="466499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7277743" y="0"/>
            <a:ext cx="466499" cy="466499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7" name="Shape 237"/>
          <p:cNvGrpSpPr/>
          <p:nvPr/>
        </p:nvGrpSpPr>
        <p:grpSpPr>
          <a:xfrm>
            <a:off x="8431832" y="1151245"/>
            <a:ext cx="490564" cy="490564"/>
            <a:chOff x="5941025" y="3634400"/>
            <a:chExt cx="467650" cy="467650"/>
          </a:xfrm>
        </p:grpSpPr>
        <p:sp>
          <p:nvSpPr>
            <p:cNvPr id="238" name="Shape 23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4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842475" y="1197075"/>
            <a:ext cx="4115399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buClr>
                <a:srgbClr val="7198A9"/>
              </a:buClr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842475" y="1918281"/>
            <a:ext cx="4115399" cy="27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EDBE0"/>
              </a:buClr>
              <a:buSzPct val="1000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CEDBE0"/>
              </a:buClr>
              <a:buSzPct val="1000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CEDBE0"/>
              </a:buClr>
              <a:buSzPct val="1000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4D778A"/>
              </a:buClr>
              <a:buSzPct val="100000"/>
              <a:buFont typeface="Muli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1236949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HEARTFIT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600" y="2495550"/>
            <a:ext cx="3581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</a:t>
            </a:r>
          </a:p>
          <a:p>
            <a:endParaRPr lang="en-US" dirty="0" smtClean="0"/>
          </a:p>
          <a:p>
            <a:r>
              <a:rPr lang="en-US" dirty="0" err="1" smtClean="0"/>
              <a:t>Harshini</a:t>
            </a:r>
            <a:r>
              <a:rPr lang="en-US" dirty="0" smtClean="0"/>
              <a:t> </a:t>
            </a:r>
            <a:r>
              <a:rPr lang="en-US" dirty="0" err="1" smtClean="0"/>
              <a:t>Medikonda</a:t>
            </a:r>
            <a:r>
              <a:rPr lang="en-US" dirty="0" smtClean="0"/>
              <a:t> - 14</a:t>
            </a:r>
          </a:p>
          <a:p>
            <a:r>
              <a:rPr lang="en-US" dirty="0" err="1" smtClean="0"/>
              <a:t>Abhiram</a:t>
            </a:r>
            <a:r>
              <a:rPr lang="en-US" dirty="0" smtClean="0"/>
              <a:t> </a:t>
            </a:r>
            <a:r>
              <a:rPr lang="en-US" dirty="0" err="1" smtClean="0"/>
              <a:t>Ampabathina</a:t>
            </a:r>
            <a:r>
              <a:rPr lang="en-US" dirty="0" smtClean="0"/>
              <a:t> - 1</a:t>
            </a:r>
          </a:p>
          <a:p>
            <a:r>
              <a:rPr lang="en-US" dirty="0" err="1"/>
              <a:t>Hirenbhai</a:t>
            </a:r>
            <a:r>
              <a:rPr lang="en-US" dirty="0"/>
              <a:t> </a:t>
            </a:r>
            <a:r>
              <a:rPr lang="en-US" dirty="0" err="1"/>
              <a:t>Harshadbhai</a:t>
            </a:r>
            <a:r>
              <a:rPr lang="en-US" dirty="0"/>
              <a:t> </a:t>
            </a:r>
            <a:r>
              <a:rPr lang="en-US" dirty="0" smtClean="0"/>
              <a:t>Shah - 27 </a:t>
            </a:r>
          </a:p>
          <a:p>
            <a:r>
              <a:rPr lang="en-US" dirty="0"/>
              <a:t>Dinesh Reddy </a:t>
            </a:r>
            <a:r>
              <a:rPr lang="en-US" dirty="0" smtClean="0"/>
              <a:t>- 19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524847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FEATURES: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200150"/>
            <a:ext cx="54102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Notifying the health conditions using smart watch and smart phone</a:t>
            </a:r>
          </a:p>
          <a:p>
            <a:pPr marL="0"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 diet and exercises to be done by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a medical record, convenient and cost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notify abnormal heart rate immediately.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notify sleeping, cardio activities and anxiety patterns to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727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0"/>
            <a:ext cx="90678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261134"/>
              </p:ext>
            </p:extLst>
          </p:nvPr>
        </p:nvGraphicFramePr>
        <p:xfrm>
          <a:off x="1066800" y="908165"/>
          <a:ext cx="6553200" cy="16687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38300"/>
                <a:gridCol w="1638300"/>
                <a:gridCol w="1638300"/>
                <a:gridCol w="163830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Heart</a:t>
                      </a:r>
                      <a:r>
                        <a:rPr lang="en-US" sz="1100" baseline="0" dirty="0" smtClean="0"/>
                        <a:t> Rate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Step count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Timestamp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Geolcation</a:t>
                      </a:r>
                      <a:endParaRPr lang="en-US" sz="11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80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123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TS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Kansas</a:t>
                      </a:r>
                      <a:r>
                        <a:rPr lang="en-US" sz="1100" baseline="0" dirty="0" smtClean="0"/>
                        <a:t> city, MO</a:t>
                      </a:r>
                      <a:endParaRPr lang="en-US" sz="11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76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453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TS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87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324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TS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67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125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TS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76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453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TS</a:t>
                      </a:r>
                      <a:endParaRPr lang="en-US" sz="11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76946"/>
            <a:ext cx="3333750" cy="242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8873" y="400050"/>
            <a:ext cx="221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DATASET: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627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0" y="571500"/>
            <a:ext cx="2514600" cy="628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Collect heart, rate, step count, time stamp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49236" y="2327563"/>
            <a:ext cx="2514600" cy="628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Analyze with ML algorithms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3257550"/>
            <a:ext cx="2514600" cy="628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Recommend user with exercises, diet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4600" y="1428750"/>
            <a:ext cx="2514600" cy="628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STORE in </a:t>
            </a:r>
            <a:r>
              <a:rPr lang="en-US" dirty="0" err="1" smtClean="0">
                <a:solidFill>
                  <a:schemeClr val="tx1"/>
                </a:solidFill>
              </a:rPr>
              <a:t>mongolab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83872" y="4114800"/>
            <a:ext cx="2514600" cy="628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Graphical representation 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4" idx="2"/>
            <a:endCxn id="8" idx="0"/>
          </p:cNvCxnSpPr>
          <p:nvPr/>
        </p:nvCxnSpPr>
        <p:spPr>
          <a:xfrm>
            <a:off x="3771900" y="12001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3771900" y="2057400"/>
            <a:ext cx="38100" cy="270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71900" y="2956213"/>
            <a:ext cx="0" cy="301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</p:cNvCxnSpPr>
          <p:nvPr/>
        </p:nvCxnSpPr>
        <p:spPr>
          <a:xfrm>
            <a:off x="3771900" y="3886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400" y="270164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WORKFLOW: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306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an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124</Words>
  <Application>Microsoft Office PowerPoint</Application>
  <PresentationFormat>On-screen Show (16:9)</PresentationFormat>
  <Paragraphs>47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Titania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Sri Divya</cp:lastModifiedBy>
  <cp:revision>12</cp:revision>
  <dcterms:modified xsi:type="dcterms:W3CDTF">2016-03-22T23:23:05Z</dcterms:modified>
</cp:coreProperties>
</file>